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tiff" ContentType="image/tiff"/>
  <Default Extension="png" ContentType="image/png"/>
  <Default Extension="emf" ContentType="image/x-emf"/>
  <Default Extension="wdp" ContentType="image/vnd.ms-photo"/>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 id="2147483689" r:id="rId4"/>
    <p:sldMasterId id="2147483709" r:id="rId5"/>
    <p:sldMasterId id="2147483721" r:id="rId6"/>
    <p:sldMasterId id="2147483746" r:id="rId7"/>
    <p:sldMasterId id="2147483772" r:id="rId8"/>
  </p:sldMasterIdLst>
  <p:notesMasterIdLst>
    <p:notesMasterId r:id="rId10"/>
  </p:notesMasterIdLst>
  <p:sldIdLst>
    <p:sldId id="260" r:id="rId9"/>
    <p:sldId id="307" r:id="rId11"/>
    <p:sldId id="306" r:id="rId12"/>
    <p:sldId id="308" r:id="rId13"/>
    <p:sldId id="309" r:id="rId14"/>
    <p:sldId id="341" r:id="rId15"/>
    <p:sldId id="342" r:id="rId16"/>
    <p:sldId id="311" r:id="rId17"/>
    <p:sldId id="312" r:id="rId18"/>
    <p:sldId id="313" r:id="rId19"/>
    <p:sldId id="314" r:id="rId20"/>
    <p:sldId id="316" r:id="rId21"/>
    <p:sldId id="327" r:id="rId22"/>
    <p:sldId id="328" r:id="rId23"/>
    <p:sldId id="329" r:id="rId24"/>
    <p:sldId id="330" r:id="rId25"/>
    <p:sldId id="317" r:id="rId26"/>
    <p:sldId id="318" r:id="rId27"/>
    <p:sldId id="319" r:id="rId28"/>
    <p:sldId id="320" r:id="rId29"/>
    <p:sldId id="321" r:id="rId30"/>
    <p:sldId id="322" r:id="rId31"/>
    <p:sldId id="323" r:id="rId32"/>
    <p:sldId id="324" r:id="rId33"/>
    <p:sldId id="343" r:id="rId34"/>
    <p:sldId id="344" r:id="rId35"/>
    <p:sldId id="345" r:id="rId36"/>
    <p:sldId id="325" r:id="rId37"/>
    <p:sldId id="305"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Master" Target="slideMasters/slideMaster3.xml"/><Relationship Id="rId39" Type="http://schemas.openxmlformats.org/officeDocument/2006/relationships/presProps" Target="presProps.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9.wmf"/></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1-23T16:33:3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1143 283,'0'-1,"-1"0,0 1,1-1,-1 1,0 0,-1-1,1 0,-2 1,-1-1,0-1,0 2,-1-1,-1-1,3 1,-1 1,0 0,1-1,-1 1,2 0,-5 0,3 0,-1 0,1 0,0 0,-1 0,4 0,-2 0,0 0,0 2,-2 0,0 1,1-2,-2 0,1 0,0 0,2 0,0 2,1-3,-1 0,1 1,-1 0,1-1,-2 2,-1-1,2-1,1 1,-1 2,1-3,-3 3,3-2,0 0,0 1,-2 1,2-1,0 0,-1-1,0 1,1-1,0 0,0 0,1 0,0-1,-2 2,2-1,-2 2,1-1,1-1,0 2,1-2,-2 1,2-1,0 0,0 1,0 0,0-1,0 1,0-1,0 2,1 0,3-1,2 2,-2-2,1 1,1 0,-1-1,0-1,1 1,0-2,2 0,-2 0,2 0,-2 0,3 0,-1 0,-2 0,4 0,-2 0,0-3,-4 3,0 0,2-1,-5 0,3 0,-1 0,0 0,1-2,1 1,1-1,-1 2,-1 1,-1-3,-1 2,0 0,0-1,-1 1,1-1,-1 0,1-1,0 1,0-1,0 1,0 0,0 0,0 0,-1 2,-1-2,2 1,-1-1,0-1,0 2,0-1,-1 1,0 0,0 0,1-1,-1-1,2 0,-2 1,0 1,0 0,0 0,0 0,0 0,-1 0,-1-1,0 1,1 1,-1-2,1 2,0 0,0 0,0 0,0-1,0 1,-1-1,2 0,-3 1,2-1,0 0,-1 0,2 0,-2 1,1 0,-2 0,3-1,-1 1,0 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1-23T16:33:3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1571 400,'0'1,"0"0,0 0,0 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1-23T16:33:3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1427 357,'4'-1,"-2"0,-1 1,2 0,-2 0,2-2,0 0,-1 1,0 0,1 0,3 0,-5 1,1-1,0 1,-1-1,1 1,0 0,-1 0,1 0,0 0,1-1,-2 1,1 0,2 0,-2 0,-1 0,2 0,-2 0,2 0,0 0,0 0,-1 0,0 0,-1 0,1 0,-1 0,1 0,-1 0,1 0,0 0,0 0,1 0,-2 0,1 0,1-2,-2 2,0 0,1 0,-1 0,1 0,-1 0,2 0,-2 0,1 0,-1 0,1 0,-1 0,1-1,-1 1,1 0,0 0,1-1,-2 1,1 0,-1 0,1 0,-1 0,1 0,-1 0,1 0,-1 0,2 0,-2 0,1 0,1 0,-1 0,0-1,-1 1,1-1,0 1,0 0,-1 0,2 0,0 0,-1 0,0 0,0 0,-1 0,0 0,0 0,0 0,0 0,0 0,0 0,0 0,1-1,-1 1,2 0,-2 0,1 0,-1 0,0 0,2 0,-2 0,0 0,0 0,0 0,0 0,0 0,0 0,0 0,0 0,1 0,0 0,-1 0,0 0,0 0,0 0,1 0,-1 0,0 0,0 0,0 0,0 0,1 0,-1-1,2 1,-1-1,-1 1</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1-23T16:33:3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59 398,'2'0,"1"0,-1 0,2 0,-1 0,2 0,0 0,2 0,-3 0,1 0,-1 0,-1 0,0 0,0 0,3 0,-2 0,2 0,0 0,0 0,-1 0,-1 0,-2 0,2 0,-1 0,-2 0,1 0,-1 0,2 0,2 0,2 0,0-1,1 0,-1 1,-1-1,-2-1,-1 2,-1 0,0 0,1-1,-2 1,0 0,3 0,2 0,-1 0,4 0,-2 0,2 0,-3 0,-1 0,2 0,-3-1,1-1,-2 2,-1 0,3-1,0 1,2 0,1 0,-4 0,2 0,1 0,-2 0,-1 0,-1 0,0 0,0 0,-1 0,0 0,2 0,0 0,2 0,2 0,1 0,-2 0,1 0,0 0,0 0,-1 0,0 1,-2 0,-1-1,1 0,-1 0,0 0,-1 0,2 0,-1 0,3 1,0-1,-2 0,2 0,1 0,-3 0,-1 0,2 0,-3 0,1 0,-1 0,0 0,-1 0,1 0,0 0,1 0,0 0,0 0,-1 0,1 0,-2 0,0 0,1 0,-1 0,0 0,-1 0,2 0,-2 0,2 0,0 0,1 0,0 0,0 0,-1 0,1 0,-2 0,1 0,0 0,0 0,-2 0,0 0,1 0,-1 0,1 0,0 0,0 0,-1 0,0 0,0 0,0 0,0 0,0 0,0 0,4 0,-1 2,-3-2,2 0,-1 1,-1-1,1 0,0 0,-1 0,2 0,-1 0,1 0,-2 0,0 0,0 0,0 0,0 0,0 0,0 0,0 0,1 0,-1 0,1 0,0 0,-1 0,0 0,2 0,-1 0,-1 0,0 1,2-1,-2 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1-23T16:33:3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579 152,'0'-1,"0"0,-3 0,2 0,-2-1,-1 1,-1-1,0 1,0 1,-1-3,0 2,2 0,1 0,1 0,-7-1,-2 1,-1 1,4 0,-1 0,2 0,-2 0,2 0,-1 0,-2 0,4 0,-2 0,0 0,0 0,1 0,2 0,-1 0,2 0,-1 0,-1 0,-5 0,6 2,-5 0,-2 1,-7 4,-5-1,4 0,2 0,-3 0,10-3,-1 0,3 0,-4 2,4-3,-1 2,0 1,0 0,3-3,0 2,-1-1,2-1,0 1,1-1,-3 2,1-2,5 1,-1 4,-5-3,3 1,-1-1,-1 1,1 0,0-2,2 1,-2 0,2 0,-2 0,2-2,-1 2,-1 1,4-1,-1-1,0 2,1-1,0 1,0 1,-1 0,1-1,1 1,-1 0,1-1,1 1,0 1,0 0,0 2,0-5,0 3,0-3,0 0,3 2,-2-4,1 4,-2-4,2 2,3 0,-3-2,0 1,1-1,0 1,3 3,2-1,-2-1,2 0,7 3,-3-1,-1-4,12 4,4-2,-7-1,12 2,-4-2,1 2,-3-2,-1-2,-1-1,-2 0,-3 0,1 0,1 0,-1 0,-1 0,5 0,-8-2,5-1,-1-4,-4 2,-2 0,1-1,-1 1,-1-2,-2 2,1-2,0 0,0-2,-2 1,4-3,-8 3,1 0,-1 0,-3 0,1 1,-1-2,-1 1,-1 0,-1 0,2 2,-2-2,0 2,0 0,0-1,0-1,0 1,0 1,-2-4,-1 3,-1-3,2 4,0 0,0 1,0-1,-4-5,-2 5,4 2,0 0,0 2,1-1,-3-1,0 2,-4-2,3 1,2 1,-3-3,3 1,-1 2,1-2,0 1,2 2,-1-3,2 3,-1-2,0 2,-2-2,4 2,-1 1,0-2,0 1,1 0,-1-1,-3 1,4 0,0 1,-1-1,2 0,-1 1,0 0,0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1-23T16:33:3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1401 280,'-1'-1,"0"1,-2-1,1 0,0 1,1 0,-1 0,1-1,-1-1,-1 1,0 1,-7-1,3-1,5 1,-3 1,2 0,-2-1,2 1,-2 0,-1-2,1 1,1 1,2 0,-3 0,1 0,0 0,-3 0,2 0,1 0,-2 0,3 0,-2 0,3 0,-2 0,2 0,-1 0,0 0,-1 0,3 0,-2 0,-2 0,2 0,-1 1,2 0,-1-1,0 1,-2 0,1 0,1 0,0 0,1 0,0 0,0 0,0-1,1 0,-3 2,1 0,0-2,1 2,-1-1,-2 0,2 1,1-1,1 0,0 0,-2 1,1 0,0-1,-1 1,1 0,-1 0,1 0,-1 1,2-2,-1 1,0 0,1 0,0-1,0 1,-1 1,2-2,-2 1,2 0,-2 1,2-2,-1 1,1 0,-1 0,1 0,0 0,0 0,0-1,1 3,0-1,0-2,2 3,2-1,-5-2,3 0,3 0,-4 0,0 1,0-1,0 0,0 0,-1-1,0 0,2 2,-1-2,2 0,-1 1,3 0,-1-1,0 2,4-1,-3 0,-3-1,1 0,0 0,8 0,3 0,-8 0,1 0,6 0,-6 0,-2 0,-1 0,0-1,-1 0,0 0,0 0,0 0,-2 0,1 0,0 1,0-1,0 0,0 0,0 0,1 1,-1-2,2 1,-2-1,0 2,0-1,0-1,-1 2,1-3,-2 2,1 1,0-2,-1 1,1-1,0 1,-1 0,0 1,-1-1,0 0,0-1,1 0,0 0,0 0,0-1,1 2,-2-1,0-1,0 2,0-1,1 1,-1 0,0 0,0-1,0 1,0 0,0 0,0 0,0 0,0 0,0-1,0 1,0 0,0 0,0 0,0 0,0 0,0-1,0 1,0 0,0 0,0 0,0-1,0 1,0-1,0 1,0 0,0 0,-1-1,1 1,0 0,-1 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1-23T16:33:3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1259 458,'3'-9,"1"3,-2-1,0 1,1-1,-2 3,0 0,0 0,1 1,-2 0,0 1,0-1,0-1,0 1,0 0,0 2,0 0,0-1,0 0,0 1,0 0,0-2,1 2,-1-1,1 1,-1 0,1-2,-1 2,0-1,0 1,0 0,-1 1,0 0,-1 0,0 0,-1 1,1 0,-1 1,0-1,-2 1,4-1,-1 0,1 0,1 0,4-1,2-5,-2 3,-3 1</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1-23T16:33:3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1294 364,'4'7,"-2"-4,0-1,-2 0,2-1,-1 1,0-1,0 0,-1 0,0 0,1 0,1 0,-2 0,2 0,-2 0,1 0,-1 0,1 1,0 0,0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1-23T16:33:3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1278 360,'0'2,"0"0,-2 0,0 0,-8 7,1-2,5-4,-2 1,4-2,0 0,1 0,-1 0,2-1</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1-23T16:33:3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1298 361,'0'1,"0"1,0-1,-2 0,1 0,0 0,-1 0,0 2,0-3,-2 3,0-1,-2 1,2-1,-1 1,-1 0,3 0,-3 1,1-1,4-2,-2 1,1 0,1-1,-1 1,1-1</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1-23T16:33:3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1286 366,'1'0,"1"0,0 1,-1 2,1 1,-1-3,1 3,-1-1,2 1,-3-1,0 0,2 0,-2 1,2-1,-1-1,0-1,1 2,-1-2,-1 0,2-1,-2 1</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1-23T16:33:3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1444 395,'1'-1,"0"1,0 1,-2 4,-4 3,4-4,3-4,-1 0,0 0,1 0,-1 0,0 1,-1 1,0 1,0 0,0 0,0-1,0-1,0 1,0 0,-1-1,-1 1,-1 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1-23T16:33:3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1490 378,'1'0,"0"0,0 2,0-1,0 1,-1-1,0 2,1-2,-1 1,0 1,-1-1,-2 2,2-1,-2 0,3-2,0 0,-1 1,1-1,0 0,2 2,1 0,-2 0,1 2,0-2,-2 1,0-1,0-2,0 0,0 0,-1 1,-1-1,1-1,-1 0,0 1,0-1,1 0,-1 0,1 0,-2 0,2 0,-1-1,2 0,0-1,0-2,1-4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3765"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A5CD2277-7C1A-43CA-8676-87B24AD584BD}"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microsoft.com/office/2007/relationships/hdphoto" Target="../media/image26.wdp"/><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tif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tif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microsoft.com/office/2007/relationships/hdphoto" Target="../media/image26.wdp"/><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905" indent="0">
              <a:buFont typeface="Wingdings" panose="05000000000000000000" pitchFamily="2" charset="2"/>
              <a:buNone/>
              <a:defRPr sz="2000" b="0"/>
            </a:lvl2pPr>
            <a:lvl3pPr marL="450850" indent="0">
              <a:buFont typeface="Wingdings" panose="05000000000000000000" pitchFamily="2" charset="2"/>
              <a:buNone/>
              <a:defRPr sz="1600" b="0"/>
            </a:lvl3pPr>
            <a:lvl4pPr marL="652145"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Text Placeholder 3"/>
          <p:cNvSpPr>
            <a:spLocks noGrp="1"/>
          </p:cNvSpPr>
          <p:nvPr>
            <p:ph type="body" sz="quarter" idx="12"/>
          </p:nvPr>
        </p:nvSpPr>
        <p:spPr>
          <a:xfrm>
            <a:off x="6397171" y="1435100"/>
            <a:ext cx="5212080" cy="1649682"/>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905" indent="0">
              <a:buFont typeface="Wingdings" panose="05000000000000000000" pitchFamily="2" charset="2"/>
              <a:buNone/>
              <a:defRPr sz="2000" b="0"/>
            </a:lvl2pPr>
            <a:lvl3pPr marL="450850" indent="0">
              <a:buFont typeface="Wingdings" panose="05000000000000000000" pitchFamily="2" charset="2"/>
              <a:buNone/>
              <a:defRPr sz="1600" b="0"/>
            </a:lvl3pPr>
            <a:lvl4pPr marL="652145"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355" indent="-171450">
              <a:buFont typeface="Wingdings" panose="05000000000000000000" pitchFamily="2" charset="2"/>
              <a:buChar char=""/>
              <a:defRPr sz="2000" b="0"/>
            </a:lvl2pPr>
            <a:lvl3pPr marL="640080" indent="-189230">
              <a:buFont typeface="Wingdings" panose="05000000000000000000" pitchFamily="2" charset="2"/>
              <a:buChar char=""/>
              <a:defRPr sz="1600" b="0"/>
            </a:lvl3pPr>
            <a:lvl4pPr marL="828675" indent="-176530">
              <a:buFont typeface="Wingdings" panose="05000000000000000000" pitchFamily="2" charset="2"/>
              <a:buChar char=""/>
              <a:defRPr sz="1400" b="0"/>
            </a:lvl4pPr>
            <a:lvl5pPr marL="1024255" indent="-170180">
              <a:buFont typeface="Wingdings" panose="05000000000000000000" pitchFamily="2" charset="2"/>
              <a:buChar char=""/>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Text Placeholder 3"/>
          <p:cNvSpPr>
            <a:spLocks noGrp="1"/>
          </p:cNvSpPr>
          <p:nvPr>
            <p:ph type="body" sz="quarter" idx="11"/>
          </p:nvPr>
        </p:nvSpPr>
        <p:spPr>
          <a:xfrm>
            <a:off x="6389914" y="1437481"/>
            <a:ext cx="5212080" cy="1649682"/>
          </a:xfrm>
        </p:spPr>
        <p:txBody>
          <a:bodyPr wrap="square">
            <a:spAutoFit/>
          </a:bodyPr>
          <a:lstStyle>
            <a:lvl1pPr marL="231775" indent="-231775">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355" indent="-171450">
              <a:buFont typeface="Wingdings" panose="05000000000000000000" pitchFamily="2" charset="2"/>
              <a:buChar char=""/>
              <a:defRPr sz="2000" b="0"/>
            </a:lvl2pPr>
            <a:lvl3pPr marL="640080" indent="-189230">
              <a:buFont typeface="Wingdings" panose="05000000000000000000" pitchFamily="2" charset="2"/>
              <a:buChar char=""/>
              <a:defRPr sz="1600" b="0"/>
            </a:lvl3pPr>
            <a:lvl4pPr marL="828675" indent="-176530">
              <a:buFont typeface="Wingdings" panose="05000000000000000000" pitchFamily="2" charset="2"/>
              <a:buChar char=""/>
              <a:defRPr sz="1400" b="0"/>
            </a:lvl4pPr>
            <a:lvl5pPr marL="1024255" indent="-170180">
              <a:buFont typeface="Wingdings" panose="05000000000000000000" pitchFamily="2" charset="2"/>
              <a:buChar char=""/>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endParaRPr lang="en-US" dirty="0"/>
          </a:p>
        </p:txBody>
      </p:sp>
      <p:sp>
        <p:nvSpPr>
          <p:cNvPr id="4" name="Text Placeholder 3"/>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2305" indent="0">
              <a:buNone/>
              <a:defRPr/>
            </a:lvl4pPr>
            <a:lvl5pPr marL="855980" indent="0">
              <a:buNone/>
              <a:defRPr/>
            </a:lvl5pPr>
          </a:lstStyle>
          <a:p>
            <a:pPr lvl="0"/>
            <a:r>
              <a:rPr lang="en-US"/>
              <a:t>Edit Master text styles</a:t>
            </a:r>
            <a:endParaRPr lang="en-US"/>
          </a:p>
        </p:txBody>
      </p:sp>
      <p:sp>
        <p:nvSpPr>
          <p:cNvPr id="5"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endParaRPr lang="en-US" dirty="0"/>
          </a:p>
        </p:txBody>
      </p:sp>
    </p:spTree>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endParaRPr lang="en-US" dirty="0"/>
          </a:p>
        </p:txBody>
      </p:sp>
      <p:sp>
        <p:nvSpPr>
          <p:cNvPr id="4"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endParaRPr lang="en-US" dirty="0"/>
          </a:p>
        </p:txBody>
      </p:sp>
    </p:spTree>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endParaRPr lang="en-US" dirty="0"/>
          </a:p>
        </p:txBody>
      </p:sp>
      <p:sp>
        <p:nvSpPr>
          <p:cNvPr id="4"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endParaRPr lang="en-US" dirty="0"/>
          </a:p>
        </p:txBody>
      </p:sp>
    </p:spTree>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180"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Demo title</a:t>
            </a:r>
            <a:endParaRPr lang="en-US" dirty="0"/>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180"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Demo title</a:t>
            </a:r>
            <a:endParaRPr lang="en-US" dirty="0"/>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180"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Video</a:t>
            </a:r>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180"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Video</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180"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Section title</a:t>
            </a:r>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180"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Section title</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Software code slide</a:t>
            </a:r>
            <a:endParaRPr lang="en-US" dirty="0"/>
          </a:p>
        </p:txBody>
      </p:sp>
      <p:sp>
        <p:nvSpPr>
          <p:cNvPr id="5" name="Text Placeholder 4"/>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71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83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70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2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spAutoFit/>
          </a:bodyPr>
          <a:lstStyle/>
          <a:p>
            <a:pPr defTabSz="932180" eaLnBrk="0" hangingPunct="0"/>
            <a:r>
              <a:rPr lang="en-US" sz="700" dirty="0">
                <a:gradFill>
                  <a:gsLst>
                    <a:gs pos="0">
                      <a:schemeClr val="tx1"/>
                    </a:gs>
                    <a:gs pos="100000">
                      <a:schemeClr val="tx1"/>
                    </a:gs>
                  </a:gsLst>
                  <a:lin ang="5400000" scaled="0"/>
                </a:gradFill>
                <a:cs typeface="Segoe UI" panose="020B0502040204020203" pitchFamily="34" charset="0"/>
              </a:rPr>
              <a:t>© Copyright Microsoft Corporation. All rights reserved. </a:t>
            </a:r>
            <a:endParaRPr lang="en-US" sz="700" dirty="0">
              <a:gradFill>
                <a:gsLst>
                  <a:gs pos="0">
                    <a:schemeClr val="tx1"/>
                  </a:gs>
                  <a:gs pos="100000">
                    <a:schemeClr val="tx1"/>
                  </a:gs>
                </a:gsLst>
                <a:lin ang="5400000" scaled="0"/>
              </a:gradFill>
              <a:cs typeface="Segoe UI" panose="020B0502040204020203" pitchFamily="34" charset="0"/>
            </a:endParaRPr>
          </a:p>
        </p:txBody>
      </p:sp>
      <p:pic>
        <p:nvPicPr>
          <p:cNvPr id="5" name="MS logo white - EMF" descr="Microsoft logo white text version"/>
          <p:cNvPicPr>
            <a:picLocks noChangeAspect="1"/>
          </p:cNvPicPr>
          <p:nvPr userDrawn="1"/>
        </p:nvPicPr>
        <p:blipFill>
          <a:blip r:embed="rId2"/>
          <a:stretch>
            <a:fillRect/>
          </a:stretch>
        </p:blipFill>
        <p:spPr bwMode="black">
          <a:xfrm>
            <a:off x="584200" y="585788"/>
            <a:ext cx="1366245" cy="29260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5" name="Text Placeholder 4"/>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anose="020B0604020202020204" pitchFamily="34" charset="0"/>
              <a:buNone/>
              <a:defRPr sz="3700" spc="-51"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Next:</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fld>
            <a:endParaRPr lang="zh-CN" altLang="en-US"/>
          </a:p>
        </p:txBody>
      </p:sp>
      <p:pic>
        <p:nvPicPr>
          <p:cNvPr id="5" name="图片 4"/>
          <p:cNvPicPr>
            <a:picLocks noChangeAspect="1"/>
          </p:cNvPicPr>
          <p:nvPr userDrawn="1"/>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10701899" y="105538"/>
            <a:ext cx="1400373" cy="546224"/>
          </a:xfrm>
          <a:prstGeom prst="rect">
            <a:avLst/>
          </a:prstGeom>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strike="noStrike">
                <a:solidFill>
                  <a:schemeClr val="tx1"/>
                </a:solidFill>
              </a:defRPr>
            </a:lvl1pPr>
          </a:lstStyle>
          <a:p>
            <a:r>
              <a:rPr lang="en-US" dirty="0"/>
              <a:t>Title</a:t>
            </a:r>
            <a:endParaRPr lang="en-US" dirty="0"/>
          </a:p>
        </p:txBody>
      </p:sp>
      <p:sp>
        <p:nvSpPr>
          <p:cNvPr id="4"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Dynamics 365 </a:t>
            </a:r>
            <a:endParaRPr lang="en-US" dirty="0">
              <a:solidFill>
                <a:schemeClr val="bg1">
                  <a:lumMod val="65000"/>
                </a:schemeClr>
              </a:solidFill>
            </a:endParaRPr>
          </a:p>
        </p:txBody>
      </p:sp>
    </p:spTree>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514ED03-CF53-4441-82BF-F065F8935DA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A5B105-2968-44A0-9E77-25ACD9956D09}" type="slidenum">
              <a:rPr lang="zh-CN" altLang="en-US" smtClean="0"/>
            </a:fld>
            <a:endParaRPr lang="zh-CN" altLang="en-US"/>
          </a:p>
        </p:txBody>
      </p:sp>
      <p:sp>
        <p:nvSpPr>
          <p:cNvPr id="9" name="矩形 8"/>
          <p:cNvSpPr/>
          <p:nvPr userDrawn="1"/>
        </p:nvSpPr>
        <p:spPr>
          <a:xfrm>
            <a:off x="1" y="6569788"/>
            <a:ext cx="12192000" cy="3103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0">
              <a:latin typeface="Arial" panose="020B0604020202020204" pitchFamily="34" charset="0"/>
              <a:ea typeface="微软雅黑" panose="020B0503020204020204" charset="-122"/>
              <a:cs typeface="+mn-ea"/>
              <a:sym typeface="Arial" panose="020B0604020202020204" pitchFamily="34" charset="0"/>
            </a:endParaRPr>
          </a:p>
        </p:txBody>
      </p:sp>
      <p:sp>
        <p:nvSpPr>
          <p:cNvPr id="10" name="矩形 9"/>
          <p:cNvSpPr/>
          <p:nvPr userDrawn="1"/>
        </p:nvSpPr>
        <p:spPr>
          <a:xfrm>
            <a:off x="335" y="-4863"/>
            <a:ext cx="12191331" cy="824803"/>
          </a:xfrm>
          <a:prstGeom prst="rect">
            <a:avLst/>
          </a:prstGeom>
          <a:solidFill>
            <a:srgbClr val="3B5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1520">
              <a:solidFill>
                <a:prstClr val="white"/>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1" name="标题 1"/>
          <p:cNvSpPr txBox="1"/>
          <p:nvPr userDrawn="1"/>
        </p:nvSpPr>
        <p:spPr>
          <a:xfrm>
            <a:off x="838200" y="151656"/>
            <a:ext cx="8671513" cy="469311"/>
          </a:xfrm>
          <a:prstGeom prst="rect">
            <a:avLst/>
          </a:prstGeom>
        </p:spPr>
        <p:txBody>
          <a:bodyPr vert="horz" lIns="86698" tIns="43349" rIns="86698" bIns="43349" rtlCol="0" anchor="ctr">
            <a:normAutofit fontScale="90000" lnSpcReduction="10000"/>
          </a:bodyPr>
          <a:lstStyle>
            <a:lvl1pPr>
              <a:defRPr sz="2800">
                <a:solidFill>
                  <a:schemeClr val="bg1"/>
                </a:solidFill>
                <a:latin typeface="微软雅黑" panose="020B0503020204020204" charset="-122"/>
                <a:ea typeface="微软雅黑" panose="020B0503020204020204" charset="-122"/>
              </a:defRPr>
            </a:lvl1pPr>
          </a:lstStyle>
          <a:p>
            <a:pPr marL="0" marR="0" lvl="0" indent="0" algn="l" defTabSz="963930" rtl="0" eaLnBrk="1" fontAlgn="auto" latinLnBrk="0" hangingPunct="1">
              <a:lnSpc>
                <a:spcPct val="90000"/>
              </a:lnSpc>
              <a:spcBef>
                <a:spcPct val="0"/>
              </a:spcBef>
              <a:spcAft>
                <a:spcPts val="0"/>
              </a:spcAft>
              <a:buClrTx/>
              <a:buSzTx/>
              <a:buFontTx/>
              <a:buNone/>
              <a:defRPr/>
            </a:pPr>
            <a:endParaRPr kumimoji="0" lang="zh-CN" altLang="en-US" sz="2655"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j-cs"/>
            </a:endParaRPr>
          </a:p>
        </p:txBody>
      </p:sp>
      <p:sp>
        <p:nvSpPr>
          <p:cNvPr id="8" name="标题 1"/>
          <p:cNvSpPr>
            <a:spLocks noGrp="1"/>
          </p:cNvSpPr>
          <p:nvPr>
            <p:ph type="title"/>
          </p:nvPr>
        </p:nvSpPr>
        <p:spPr>
          <a:xfrm>
            <a:off x="770608" y="0"/>
            <a:ext cx="7988087" cy="766158"/>
          </a:xfrm>
        </p:spPr>
        <p:txBody>
          <a:bodyPr>
            <a:normAutofit/>
          </a:bodyPr>
          <a:lstStyle>
            <a:lvl1pPr>
              <a:defRPr sz="2655">
                <a:solidFill>
                  <a:schemeClr val="bg1"/>
                </a:solidFill>
                <a:latin typeface="微软雅黑" panose="020B0503020204020204" charset="-122"/>
                <a:ea typeface="微软雅黑" panose="020B0503020204020204" charset="-122"/>
              </a:defRPr>
            </a:lvl1pPr>
          </a:lstStyle>
          <a:p>
            <a:r>
              <a:rPr lang="zh-CN" altLang="en-US" dirty="0" smtClean="0"/>
              <a:t>单击此处编辑母版标题样式</a:t>
            </a:r>
            <a:endParaRPr lang="zh-CN" altLang="en-US" dirty="0"/>
          </a:p>
        </p:txBody>
      </p:sp>
      <p:pic>
        <p:nvPicPr>
          <p:cNvPr id="12" name="图片 11" descr="sunrun.png"/>
          <p:cNvPicPr>
            <a:picLocks noChangeAspect="1"/>
          </p:cNvPicPr>
          <p:nvPr userDrawn="1"/>
        </p:nvPicPr>
        <p:blipFill>
          <a:blip r:embed="rId2" cstate="print">
            <a:extLst>
              <a:ext uri="{28A0092B-C50C-407E-A947-70E740481C1C}">
                <a14:useLocalDpi xmlns:a14="http://schemas.microsoft.com/office/drawing/2010/main" val="0"/>
              </a:ext>
            </a:extLst>
          </a:blip>
          <a:srcRect t="22756" b="23810"/>
          <a:stretch>
            <a:fillRect/>
          </a:stretch>
        </p:blipFill>
        <p:spPr>
          <a:xfrm>
            <a:off x="10758283" y="0"/>
            <a:ext cx="1433759" cy="766158"/>
          </a:xfrm>
          <a:prstGeom prst="rect">
            <a:avLst/>
          </a:prstGeom>
        </p:spPr>
      </p:pic>
    </p:spTree>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514ED03-CF53-4441-82BF-F065F8935DA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A5B105-2968-44A0-9E77-25ACD9956D09}" type="slidenum">
              <a:rPr lang="zh-CN" altLang="en-US" smtClean="0"/>
            </a:fld>
            <a:endParaRPr lang="zh-CN" altLang="en-US"/>
          </a:p>
        </p:txBody>
      </p:sp>
      <p:sp>
        <p:nvSpPr>
          <p:cNvPr id="10" name="矩形 9"/>
          <p:cNvSpPr/>
          <p:nvPr userDrawn="1"/>
        </p:nvSpPr>
        <p:spPr>
          <a:xfrm>
            <a:off x="335" y="-4864"/>
            <a:ext cx="12191331" cy="6862863"/>
          </a:xfrm>
          <a:prstGeom prst="rect">
            <a:avLst/>
          </a:prstGeom>
          <a:solidFill>
            <a:srgbClr val="3B5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1520">
              <a:solidFill>
                <a:prstClr val="white"/>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1" name="标题 1"/>
          <p:cNvSpPr txBox="1"/>
          <p:nvPr userDrawn="1"/>
        </p:nvSpPr>
        <p:spPr>
          <a:xfrm>
            <a:off x="838200" y="151656"/>
            <a:ext cx="10515600" cy="469311"/>
          </a:xfrm>
          <a:prstGeom prst="rect">
            <a:avLst/>
          </a:prstGeom>
        </p:spPr>
        <p:txBody>
          <a:bodyPr vert="horz" lIns="86698" tIns="43349" rIns="86698" bIns="43349" rtlCol="0" anchor="ctr">
            <a:normAutofit fontScale="90000" lnSpcReduction="10000"/>
          </a:bodyPr>
          <a:lstStyle>
            <a:lvl1pPr>
              <a:defRPr sz="2800">
                <a:solidFill>
                  <a:schemeClr val="bg1"/>
                </a:solidFill>
                <a:latin typeface="微软雅黑" panose="020B0503020204020204" charset="-122"/>
                <a:ea typeface="微软雅黑" panose="020B0503020204020204" charset="-122"/>
              </a:defRPr>
            </a:lvl1pPr>
          </a:lstStyle>
          <a:p>
            <a:pPr marL="0" marR="0" lvl="0" indent="0" algn="l" defTabSz="963930" rtl="0" eaLnBrk="1" fontAlgn="auto" latinLnBrk="0" hangingPunct="1">
              <a:lnSpc>
                <a:spcPct val="90000"/>
              </a:lnSpc>
              <a:spcBef>
                <a:spcPct val="0"/>
              </a:spcBef>
              <a:spcAft>
                <a:spcPts val="0"/>
              </a:spcAft>
              <a:buClrTx/>
              <a:buSzTx/>
              <a:buFontTx/>
              <a:buNone/>
              <a:defRPr/>
            </a:pPr>
            <a:endParaRPr kumimoji="0" lang="zh-CN" altLang="en-US" sz="2655"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j-cs"/>
            </a:endParaRPr>
          </a:p>
        </p:txBody>
      </p:sp>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8AA5BAD-435C-4874-8583-5E0C2FE79DC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696A6C4-57B8-4951-A27A-09848B8B1D1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endParaRPr lang="en-US" dirty="0"/>
          </a:p>
        </p:txBody>
      </p:sp>
      <p:sp>
        <p:nvSpPr>
          <p:cNvPr id="4" name="Text Placeholder 3"/>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2305" indent="0">
              <a:buNone/>
              <a:defRPr/>
            </a:lvl4pPr>
            <a:lvl5pPr marL="855980" indent="0">
              <a:buNone/>
              <a:defRPr/>
            </a:lvl5pPr>
          </a:lstStyle>
          <a:p>
            <a:pPr lvl="0"/>
            <a:r>
              <a:rPr lang="en-US"/>
              <a:t>Edit Master text styles</a:t>
            </a:r>
            <a:endParaRPr lang="en-US"/>
          </a:p>
        </p:txBody>
      </p:sp>
      <p:sp>
        <p:nvSpPr>
          <p:cNvPr id="5"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endParaRPr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a:solidFill>
                  <a:schemeClr val="tx1"/>
                </a:solidFill>
              </a:defRPr>
            </a:lvl1pPr>
          </a:lstStyle>
          <a:p>
            <a:r>
              <a:rPr lang="en-US" dirty="0"/>
              <a:t>Photo layout 2</a:t>
            </a:r>
            <a:endParaRPr lang="en-US" dirty="0"/>
          </a:p>
        </p:txBody>
      </p:sp>
      <p:sp>
        <p:nvSpPr>
          <p:cNvPr id="14"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a:t>
            </a:r>
            <a:r>
              <a:rPr lang="zh-CN" altLang="en-US" dirty="0">
                <a:solidFill>
                  <a:schemeClr val="bg1">
                    <a:lumMod val="65000"/>
                  </a:schemeClr>
                </a:solidFill>
              </a:rPr>
              <a:t>广州尚融</a:t>
            </a:r>
            <a:r>
              <a:rPr lang="en-US" dirty="0">
                <a:solidFill>
                  <a:schemeClr val="bg1">
                    <a:lumMod val="65000"/>
                  </a:schemeClr>
                </a:solidFill>
              </a:rPr>
              <a:t>                                                                                 								                              </a:t>
            </a:r>
            <a:r>
              <a:rPr lang="zh-CN" altLang="en-US" dirty="0">
                <a:solidFill>
                  <a:schemeClr val="bg1">
                    <a:lumMod val="65000"/>
                  </a:schemeClr>
                </a:solidFill>
              </a:rPr>
              <a:t>大数据</a:t>
            </a:r>
            <a:r>
              <a:rPr lang="en-US" altLang="zh-CN" dirty="0">
                <a:solidFill>
                  <a:schemeClr val="bg1">
                    <a:lumMod val="65000"/>
                  </a:schemeClr>
                </a:solidFill>
              </a:rPr>
              <a:t>&amp;</a:t>
            </a:r>
            <a:r>
              <a:rPr lang="zh-CN" altLang="en-US" dirty="0">
                <a:solidFill>
                  <a:schemeClr val="bg1">
                    <a:lumMod val="65000"/>
                  </a:schemeClr>
                </a:solidFill>
              </a:rPr>
              <a:t>人工智能</a:t>
            </a:r>
            <a:r>
              <a:rPr lang="en-US" dirty="0">
                <a:solidFill>
                  <a:schemeClr val="bg1">
                    <a:lumMod val="65000"/>
                  </a:schemeClr>
                </a:solidFill>
              </a:rPr>
              <a:t> </a:t>
            </a:r>
            <a:endParaRPr lang="en-US" dirty="0">
              <a:solidFill>
                <a:schemeClr val="bg1">
                  <a:lumMod val="65000"/>
                </a:schemeClr>
              </a:solidFill>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50" baseline="0">
                <a:solidFill>
                  <a:schemeClr val="tx2"/>
                </a:solidFill>
              </a:defRPr>
            </a:lvl1pPr>
          </a:lstStyle>
          <a:p>
            <a:r>
              <a:rPr lang="en-US" dirty="0"/>
              <a:t>Microsoft 365</a:t>
            </a:r>
            <a:br>
              <a:rPr lang="en-US" dirty="0"/>
            </a:br>
            <a:r>
              <a:rPr lang="en-US" dirty="0"/>
              <a:t>title or event name</a:t>
            </a:r>
            <a:endParaRPr lang="en-US" dirty="0"/>
          </a:p>
        </p:txBody>
      </p:sp>
      <p:pic>
        <p:nvPicPr>
          <p:cNvPr id="9" name="Picture 8"/>
          <p:cNvPicPr>
            <a:picLocks noChangeAspect="1"/>
          </p:cNvPicPr>
          <p:nvPr userDrawn="1"/>
        </p:nvPicPr>
        <p:blipFill>
          <a:blip r:embed="rId2" cstate="print"/>
          <a:stretch>
            <a:fillRect/>
          </a:stretch>
        </p:blipFill>
        <p:spPr>
          <a:xfrm>
            <a:off x="274248" y="257318"/>
            <a:ext cx="2266311" cy="569191"/>
          </a:xfrm>
          <a:prstGeom prst="rect">
            <a:avLst/>
          </a:prstGeom>
        </p:spPr>
      </p:pic>
      <p:sp>
        <p:nvSpPr>
          <p:cNvPr id="11" name="Text Placeholder 10"/>
          <p:cNvSpPr>
            <a:spLocks noGrp="1"/>
          </p:cNvSpPr>
          <p:nvPr>
            <p:ph type="body" sz="quarter" idx="15" hasCustomPrompt="1"/>
          </p:nvPr>
        </p:nvSpPr>
        <p:spPr>
          <a:xfrm>
            <a:off x="464841" y="4847661"/>
            <a:ext cx="9602819" cy="745370"/>
          </a:xfrm>
        </p:spPr>
        <p:txBody>
          <a:bodyPr/>
          <a:lstStyle>
            <a:lvl1pPr>
              <a:defRPr sz="1765"/>
            </a:lvl1pPr>
            <a:lvl2pPr>
              <a:defRPr sz="1765"/>
            </a:lvl2pPr>
            <a:lvl3pPr>
              <a:defRPr sz="1370"/>
            </a:lvl3pPr>
            <a:lvl4pPr>
              <a:defRPr sz="1370"/>
            </a:lvl4pPr>
            <a:lvl5pPr>
              <a:defRPr sz="1030"/>
            </a:lvl5pPr>
          </a:lstStyle>
          <a:p>
            <a:pPr lvl="0"/>
            <a:r>
              <a:rPr lang="en-US" dirty="0"/>
              <a:t>Author name</a:t>
            </a:r>
            <a:endParaRPr lang="en-US" dirty="0"/>
          </a:p>
          <a:p>
            <a:pPr lvl="1"/>
            <a:r>
              <a:rPr lang="en-US" dirty="0"/>
              <a:t>Date</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p:cNvSpPr>
            <a:spLocks noGrp="1"/>
          </p:cNvSpPr>
          <p:nvPr>
            <p:ph type="body" sz="quarter" idx="16" hasCustomPrompt="1"/>
          </p:nvPr>
        </p:nvSpPr>
        <p:spPr>
          <a:xfrm>
            <a:off x="464841" y="4847661"/>
            <a:ext cx="9609045" cy="669927"/>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30"/>
            </a:lvl5pPr>
          </a:lstStyle>
          <a:p>
            <a:pPr lvl="0"/>
            <a:r>
              <a:rPr lang="en-US" dirty="0"/>
              <a:t>Author name</a:t>
            </a:r>
            <a:endParaRPr lang="en-US" dirty="0"/>
          </a:p>
          <a:p>
            <a:pPr lvl="1"/>
            <a:r>
              <a:rPr lang="en-US" dirty="0"/>
              <a:t>Date</a:t>
            </a:r>
            <a:endParaRPr lang="en-US" dirty="0"/>
          </a:p>
        </p:txBody>
      </p:sp>
      <p:pic>
        <p:nvPicPr>
          <p:cNvPr id="7" name="Picture 6"/>
          <p:cNvPicPr>
            <a:picLocks noChangeAspect="1"/>
          </p:cNvPicPr>
          <p:nvPr userDrawn="1"/>
        </p:nvPicPr>
        <p:blipFill>
          <a:blip r:embed="rId2" cstate="print"/>
          <a:stretch>
            <a:fillRect/>
          </a:stretch>
        </p:blipFill>
        <p:spPr>
          <a:xfrm>
            <a:off x="274248" y="257170"/>
            <a:ext cx="2266311" cy="569191"/>
          </a:xfrm>
          <a:prstGeom prst="rect">
            <a:avLst/>
          </a:prstGeom>
        </p:spPr>
      </p:pic>
      <p:sp>
        <p:nvSpPr>
          <p:cNvPr id="9" name="Title 1"/>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50" baseline="0">
                <a:solidFill>
                  <a:schemeClr val="accent5"/>
                </a:solidFill>
              </a:defRPr>
            </a:lvl1pPr>
          </a:lstStyle>
          <a:p>
            <a:r>
              <a:rPr lang="en-US" dirty="0"/>
              <a:t>Microsoft 365</a:t>
            </a:r>
            <a:br>
              <a:rPr lang="en-US" dirty="0"/>
            </a:br>
            <a:r>
              <a:rPr lang="en-US" dirty="0"/>
              <a:t>title or event name</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7997"/>
          </a:xfrm>
          <a:prstGeom prst="rect">
            <a:avLst/>
          </a:prstGeom>
        </p:spPr>
      </p:pic>
      <p:sp>
        <p:nvSpPr>
          <p:cNvPr id="3" name="Rectangle 2"/>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7" rIns="179284" bIns="143427" numCol="1" spcCol="0" rtlCol="0" fromWordArt="0" anchor="t" anchorCtr="0" forceAA="0" compatLnSpc="1">
            <a:noAutofit/>
          </a:bodyPr>
          <a:lstStyle/>
          <a:p>
            <a:pPr algn="ctr" defTabSz="932180"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pic>
        <p:nvPicPr>
          <p:cNvPr id="13" name="Picture 12"/>
          <p:cNvPicPr>
            <a:picLocks noChangeAspect="1"/>
          </p:cNvPicPr>
          <p:nvPr userDrawn="1"/>
        </p:nvPicPr>
        <p:blipFill>
          <a:blip r:embed="rId3" cstate="print"/>
          <a:stretch>
            <a:fillRect/>
          </a:stretch>
        </p:blipFill>
        <p:spPr>
          <a:xfrm>
            <a:off x="274248" y="257170"/>
            <a:ext cx="2266311" cy="569191"/>
          </a:xfrm>
          <a:prstGeom prst="rect">
            <a:avLst/>
          </a:prstGeom>
        </p:spPr>
      </p:pic>
      <p:sp>
        <p:nvSpPr>
          <p:cNvPr id="15" name="Text Placeholder 10"/>
          <p:cNvSpPr>
            <a:spLocks noGrp="1"/>
          </p:cNvSpPr>
          <p:nvPr>
            <p:ph type="body" sz="quarter" idx="15" hasCustomPrompt="1"/>
          </p:nvPr>
        </p:nvSpPr>
        <p:spPr>
          <a:xfrm>
            <a:off x="464841" y="4847661"/>
            <a:ext cx="9602819" cy="669927"/>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30"/>
            </a:lvl5pPr>
          </a:lstStyle>
          <a:p>
            <a:pPr lvl="0"/>
            <a:r>
              <a:rPr lang="en-US" dirty="0"/>
              <a:t>Author name</a:t>
            </a:r>
            <a:endParaRPr lang="en-US" dirty="0"/>
          </a:p>
          <a:p>
            <a:pPr lvl="1"/>
            <a:r>
              <a:rPr lang="en-US" dirty="0"/>
              <a:t>Date</a:t>
            </a:r>
            <a:endParaRPr lang="en-US" dirty="0"/>
          </a:p>
        </p:txBody>
      </p:sp>
      <p:sp>
        <p:nvSpPr>
          <p:cNvPr id="16" name="Title 1"/>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50" baseline="0">
                <a:solidFill>
                  <a:schemeClr val="bg1"/>
                </a:solidFill>
              </a:defRPr>
            </a:lvl1pPr>
          </a:lstStyle>
          <a:p>
            <a:r>
              <a:rPr lang="en-US" dirty="0"/>
              <a:t>Microsoft 365</a:t>
            </a:r>
            <a:br>
              <a:rPr lang="en-US" dirty="0"/>
            </a:br>
            <a:r>
              <a:rPr lang="en-US" dirty="0"/>
              <a:t>title or event name</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dirty="0"/>
              <a:t>Place Image Here</a:t>
            </a:r>
            <a:endParaRPr lang="en-US" dirty="0"/>
          </a:p>
        </p:txBody>
      </p:sp>
      <p:pic>
        <p:nvPicPr>
          <p:cNvPr id="4" name="Picture 3"/>
          <p:cNvPicPr>
            <a:picLocks noChangeAspect="1"/>
          </p:cNvPicPr>
          <p:nvPr userDrawn="1"/>
        </p:nvPicPr>
        <p:blipFill>
          <a:blip r:embed="rId3" cstate="print"/>
          <a:stretch>
            <a:fillRect/>
          </a:stretch>
        </p:blipFill>
        <p:spPr>
          <a:xfrm>
            <a:off x="274248" y="257318"/>
            <a:ext cx="2266311" cy="569191"/>
          </a:xfrm>
          <a:prstGeom prst="rect">
            <a:avLst/>
          </a:prstGeom>
        </p:spPr>
      </p:pic>
      <p:sp>
        <p:nvSpPr>
          <p:cNvPr id="5" name="Title 1"/>
          <p:cNvSpPr>
            <a:spLocks noGrp="1"/>
          </p:cNvSpPr>
          <p:nvPr>
            <p:ph type="title" hasCustomPrompt="1"/>
          </p:nvPr>
        </p:nvSpPr>
        <p:spPr>
          <a:xfrm>
            <a:off x="425319" y="941691"/>
            <a:ext cx="3235580" cy="2097190"/>
          </a:xfrm>
          <a:noFill/>
        </p:spPr>
        <p:txBody>
          <a:bodyPr lIns="0" tIns="0" rIns="0" bIns="182880" anchor="b" anchorCtr="0"/>
          <a:lstStyle>
            <a:lvl1pPr>
              <a:defRPr sz="3135" strike="noStrike" spc="-50" baseline="0">
                <a:solidFill>
                  <a:schemeClr val="tx2"/>
                </a:solidFill>
              </a:defRPr>
            </a:lvl1pPr>
          </a:lstStyle>
          <a:p>
            <a:r>
              <a:rPr lang="en-US" dirty="0"/>
              <a:t>Microsoft 365</a:t>
            </a:r>
            <a:br>
              <a:rPr lang="en-US" dirty="0"/>
            </a:br>
            <a:r>
              <a:rPr lang="en-US" dirty="0"/>
              <a:t>title or event name</a:t>
            </a:r>
            <a:endParaRPr lang="en-US" dirty="0"/>
          </a:p>
        </p:txBody>
      </p:sp>
      <p:sp>
        <p:nvSpPr>
          <p:cNvPr id="6" name="Text Placeholder 10"/>
          <p:cNvSpPr>
            <a:spLocks noGrp="1"/>
          </p:cNvSpPr>
          <p:nvPr>
            <p:ph type="body" sz="quarter" idx="15" hasCustomPrompt="1"/>
          </p:nvPr>
        </p:nvSpPr>
        <p:spPr>
          <a:xfrm>
            <a:off x="464841" y="3038882"/>
            <a:ext cx="3208011" cy="3381427"/>
          </a:xfrm>
        </p:spPr>
        <p:txBody>
          <a:bodyPr/>
          <a:lstStyle>
            <a:lvl1pPr>
              <a:defRPr sz="1765"/>
            </a:lvl1pPr>
            <a:lvl2pPr>
              <a:defRPr sz="1765"/>
            </a:lvl2pPr>
            <a:lvl3pPr>
              <a:defRPr sz="1370"/>
            </a:lvl3pPr>
            <a:lvl4pPr>
              <a:defRPr sz="1370"/>
            </a:lvl4pPr>
            <a:lvl5pPr>
              <a:defRPr sz="1030"/>
            </a:lvl5pPr>
          </a:lstStyle>
          <a:p>
            <a:pPr lvl="0"/>
            <a:r>
              <a:rPr lang="en-US" dirty="0"/>
              <a:t>Author name</a:t>
            </a:r>
            <a:endParaRPr lang="en-US" dirty="0"/>
          </a:p>
          <a:p>
            <a:pPr lvl="1"/>
            <a:r>
              <a:rPr lang="en-US" dirty="0"/>
              <a:t>Date</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p:cNvSpPr>
            <a:spLocks noGrp="1"/>
          </p:cNvSpPr>
          <p:nvPr>
            <p:ph type="pic" sz="quarter" idx="16" hasCustomPrompt="1"/>
          </p:nvPr>
        </p:nvSpPr>
        <p:spPr>
          <a:xfrm>
            <a:off x="4091494" y="445298"/>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endParaRPr lang="en-US" dirty="0"/>
          </a:p>
        </p:txBody>
      </p:sp>
      <p:pic>
        <p:nvPicPr>
          <p:cNvPr id="4" name="Picture 3"/>
          <p:cNvPicPr>
            <a:picLocks noChangeAspect="1"/>
          </p:cNvPicPr>
          <p:nvPr userDrawn="1"/>
        </p:nvPicPr>
        <p:blipFill>
          <a:blip r:embed="rId3" cstate="print"/>
          <a:stretch>
            <a:fillRect/>
          </a:stretch>
        </p:blipFill>
        <p:spPr>
          <a:xfrm>
            <a:off x="274248" y="257318"/>
            <a:ext cx="2266311" cy="569191"/>
          </a:xfrm>
          <a:prstGeom prst="rect">
            <a:avLst/>
          </a:prstGeom>
        </p:spPr>
      </p:pic>
      <p:sp>
        <p:nvSpPr>
          <p:cNvPr id="5" name="Title 1"/>
          <p:cNvSpPr>
            <a:spLocks noGrp="1"/>
          </p:cNvSpPr>
          <p:nvPr>
            <p:ph type="title" hasCustomPrompt="1"/>
          </p:nvPr>
        </p:nvSpPr>
        <p:spPr>
          <a:xfrm>
            <a:off x="425319" y="941691"/>
            <a:ext cx="3235580" cy="2097190"/>
          </a:xfrm>
          <a:noFill/>
        </p:spPr>
        <p:txBody>
          <a:bodyPr lIns="0" tIns="0" rIns="0" bIns="182880" anchor="b" anchorCtr="0"/>
          <a:lstStyle>
            <a:lvl1pPr>
              <a:defRPr sz="3135" strike="noStrike" spc="-50" baseline="0">
                <a:solidFill>
                  <a:schemeClr val="tx2"/>
                </a:solidFill>
              </a:defRPr>
            </a:lvl1pPr>
          </a:lstStyle>
          <a:p>
            <a:r>
              <a:rPr lang="en-US" dirty="0"/>
              <a:t>Microsoft 365</a:t>
            </a:r>
            <a:br>
              <a:rPr lang="en-US" dirty="0"/>
            </a:br>
            <a:r>
              <a:rPr lang="en-US" dirty="0"/>
              <a:t>title or event name</a:t>
            </a:r>
            <a:endParaRPr lang="en-US" dirty="0"/>
          </a:p>
        </p:txBody>
      </p:sp>
      <p:sp>
        <p:nvSpPr>
          <p:cNvPr id="6" name="Text Placeholder 10"/>
          <p:cNvSpPr>
            <a:spLocks noGrp="1"/>
          </p:cNvSpPr>
          <p:nvPr>
            <p:ph type="body" sz="quarter" idx="15" hasCustomPrompt="1"/>
          </p:nvPr>
        </p:nvSpPr>
        <p:spPr>
          <a:xfrm>
            <a:off x="464841" y="3038882"/>
            <a:ext cx="3208011" cy="3381427"/>
          </a:xfrm>
        </p:spPr>
        <p:txBody>
          <a:bodyPr/>
          <a:lstStyle>
            <a:lvl1pPr>
              <a:defRPr sz="1765"/>
            </a:lvl1pPr>
            <a:lvl2pPr>
              <a:defRPr sz="1765"/>
            </a:lvl2pPr>
            <a:lvl3pPr>
              <a:defRPr sz="1370"/>
            </a:lvl3pPr>
            <a:lvl4pPr>
              <a:defRPr sz="1370"/>
            </a:lvl4pPr>
            <a:lvl5pPr>
              <a:defRPr sz="1030"/>
            </a:lvl5pPr>
          </a:lstStyle>
          <a:p>
            <a:pPr lvl="0"/>
            <a:r>
              <a:rPr lang="en-US" dirty="0"/>
              <a:t>Author name</a:t>
            </a:r>
            <a:endParaRPr lang="en-US" dirty="0"/>
          </a:p>
          <a:p>
            <a:pPr lvl="1"/>
            <a:r>
              <a:rPr lang="en-US" dirty="0"/>
              <a:t>Date</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1168942"/>
            <a:ext cx="3618381" cy="899665"/>
          </a:xfrm>
        </p:spPr>
        <p:txBody>
          <a:bodyPr lIns="0" tIns="0" rIns="0" bIns="0"/>
          <a:lstStyle>
            <a:lvl1pPr>
              <a:defRPr sz="1765" spc="0" baseline="0">
                <a:solidFill>
                  <a:schemeClr val="tx1"/>
                </a:solidFill>
              </a:defRPr>
            </a:lvl1pPr>
          </a:lstStyle>
          <a:p>
            <a:r>
              <a:rPr lang="en-US" dirty="0"/>
              <a:t>Contents</a:t>
            </a:r>
            <a:endParaRPr lang="en-US" dirty="0"/>
          </a:p>
        </p:txBody>
      </p:sp>
      <p:sp>
        <p:nvSpPr>
          <p:cNvPr id="4" name="Text Placeholder 3"/>
          <p:cNvSpPr>
            <a:spLocks noGrp="1"/>
          </p:cNvSpPr>
          <p:nvPr>
            <p:ph type="body" sz="quarter" idx="10" hasCustomPrompt="1"/>
          </p:nvPr>
        </p:nvSpPr>
        <p:spPr>
          <a:xfrm>
            <a:off x="6229843" y="1168942"/>
            <a:ext cx="3837818" cy="3786998"/>
          </a:xfrm>
        </p:spPr>
        <p:txBody>
          <a:bodyPr wrap="square" lIns="0" tIns="0" rIns="0" bIns="0">
            <a:noAutofit/>
          </a:bodyPr>
          <a:lstStyle>
            <a:lvl1pPr marL="0" indent="0" defTabSz="517525">
              <a:spcAft>
                <a:spcPts val="500"/>
              </a:spcAft>
              <a:buNone/>
              <a:defRPr sz="1765" spc="0" baseline="0">
                <a:solidFill>
                  <a:schemeClr val="tx2"/>
                </a:solidFill>
              </a:defRPr>
            </a:lvl1pPr>
            <a:lvl2pPr marL="224155" indent="0">
              <a:buNone/>
              <a:defRPr sz="1765"/>
            </a:lvl2pPr>
            <a:lvl3pPr marL="448310" indent="0">
              <a:buNone/>
              <a:defRPr sz="1765"/>
            </a:lvl3pPr>
            <a:lvl4pPr marL="672465" indent="0">
              <a:buNone/>
              <a:defRPr sz="1765"/>
            </a:lvl4pPr>
            <a:lvl5pPr marL="896620" indent="0">
              <a:buNone/>
              <a:defRPr sz="1765"/>
            </a:lvl5pPr>
          </a:lstStyle>
          <a:p>
            <a:pPr lvl="0"/>
            <a:r>
              <a:rPr lang="en-US" dirty="0"/>
              <a:t>##	Section Title</a:t>
            </a:r>
            <a:endParaRPr lang="en-US" dirty="0"/>
          </a:p>
        </p:txBody>
      </p:sp>
      <p:sp>
        <p:nvSpPr>
          <p:cNvPr id="5"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Dynamics 365 </a:t>
            </a:r>
            <a:endParaRPr lang="en-US" dirty="0">
              <a:solidFill>
                <a:schemeClr val="bg1">
                  <a:lumMod val="65000"/>
                </a:schemeClr>
              </a:solidFill>
            </a:endParaRP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a:solidFill>
                  <a:schemeClr val="tx1"/>
                </a:solidFill>
              </a:defRPr>
            </a:lvl1pPr>
          </a:lstStyle>
          <a:p>
            <a:r>
              <a:rPr lang="en-US" dirty="0"/>
              <a:t>Heading Segoe UI </a:t>
            </a:r>
            <a:r>
              <a:rPr lang="en-US" dirty="0" err="1"/>
              <a:t>Semibold</a:t>
            </a:r>
            <a:r>
              <a:rPr lang="en-US" dirty="0"/>
              <a:t> 28/32</a:t>
            </a:r>
            <a:endParaRPr lang="en-US" dirty="0"/>
          </a:p>
        </p:txBody>
      </p:sp>
      <p:sp>
        <p:nvSpPr>
          <p:cNvPr id="4" name="Text Placeholder 3"/>
          <p:cNvSpPr>
            <a:spLocks noGrp="1"/>
          </p:cNvSpPr>
          <p:nvPr>
            <p:ph type="body" sz="quarter" idx="10" hasCustomPrompt="1"/>
          </p:nvPr>
        </p:nvSpPr>
        <p:spPr>
          <a:xfrm>
            <a:off x="455994" y="1922801"/>
            <a:ext cx="11306469" cy="603538"/>
          </a:xfrm>
        </p:spPr>
        <p:txBody>
          <a:bodyPr wrap="square" lIns="0" tIns="0" rIns="0" bIns="0">
            <a:spAutoFit/>
          </a:bodyPr>
          <a:lstStyle>
            <a:lvl1pPr marL="0" indent="0">
              <a:lnSpc>
                <a:spcPts val="2400"/>
              </a:lnSpc>
              <a:buNone/>
              <a:defRPr sz="1960" b="0" i="0" spc="0">
                <a:solidFill>
                  <a:schemeClr val="tx1"/>
                </a:solidFill>
                <a:latin typeface="+mj-lt"/>
              </a:defRPr>
            </a:lvl1pPr>
            <a:lvl2pPr marL="0" indent="0">
              <a:lnSpc>
                <a:spcPts val="2400"/>
              </a:lnSpc>
              <a:buNone/>
              <a:defRPr spc="0"/>
            </a:lvl2pPr>
            <a:lvl3pPr marL="448310" indent="0">
              <a:buNone/>
              <a:defRPr/>
            </a:lvl3pPr>
            <a:lvl4pPr marL="672465" indent="0">
              <a:buNone/>
              <a:defRPr/>
            </a:lvl4pPr>
            <a:lvl5pPr marL="896620" indent="0">
              <a:buNone/>
              <a:defRPr/>
            </a:lvl5pPr>
          </a:lstStyle>
          <a:p>
            <a:pPr lvl="0"/>
            <a:r>
              <a:rPr lang="en-US" dirty="0"/>
              <a:t>Large: subhead Segoe UI </a:t>
            </a:r>
            <a:r>
              <a:rPr lang="en-US" dirty="0" err="1"/>
              <a:t>Semibold</a:t>
            </a:r>
            <a:r>
              <a:rPr lang="en-US" dirty="0"/>
              <a:t> 20/24</a:t>
            </a:r>
            <a:endParaRPr lang="en-US" dirty="0"/>
          </a:p>
          <a:p>
            <a:pPr lvl="1"/>
            <a:r>
              <a:rPr lang="en-US" dirty="0"/>
              <a:t>Large: subhead Segoe UI Regular 20/24</a:t>
            </a:r>
            <a:endParaRPr lang="en-US" dirty="0"/>
          </a:p>
        </p:txBody>
      </p:sp>
      <p:sp>
        <p:nvSpPr>
          <p:cNvPr id="5" name="Text Placeholder 4"/>
          <p:cNvSpPr>
            <a:spLocks noGrp="1"/>
          </p:cNvSpPr>
          <p:nvPr>
            <p:ph type="body" sz="quarter" idx="11" hasCustomPrompt="1"/>
          </p:nvPr>
        </p:nvSpPr>
        <p:spPr>
          <a:xfrm>
            <a:off x="455994" y="3151388"/>
            <a:ext cx="11306469" cy="435931"/>
          </a:xfrm>
        </p:spPr>
        <p:txBody>
          <a:bodyPr lIns="0" tIns="0" rIns="0" bIns="0"/>
          <a:lstStyle>
            <a:lvl1pPr marL="0" indent="0">
              <a:lnSpc>
                <a:spcPts val="1800"/>
              </a:lnSpc>
              <a:spcBef>
                <a:spcPts val="0"/>
              </a:spcBef>
              <a:buNone/>
              <a:defRPr sz="1370" b="0" spc="0">
                <a:solidFill>
                  <a:schemeClr val="tx2"/>
                </a:solidFill>
                <a:latin typeface="+mj-lt"/>
              </a:defRPr>
            </a:lvl1pPr>
            <a:lvl2pPr marL="0" indent="0">
              <a:lnSpc>
                <a:spcPts val="1800"/>
              </a:lnSpc>
              <a:spcBef>
                <a:spcPts val="0"/>
              </a:spcBef>
              <a:buNone/>
              <a:defRPr sz="1370" spc="0">
                <a:solidFill>
                  <a:schemeClr val="tx1"/>
                </a:solidFill>
              </a:defRPr>
            </a:lvl2pPr>
            <a:lvl3pPr marL="448310" indent="0">
              <a:buNone/>
              <a:defRPr/>
            </a:lvl3pPr>
            <a:lvl4pPr marL="672465" indent="0">
              <a:buNone/>
              <a:defRPr/>
            </a:lvl4pPr>
            <a:lvl5pPr marL="896620" indent="0">
              <a:buNone/>
              <a:defRPr/>
            </a:lvl5pPr>
          </a:lstStyle>
          <a:p>
            <a:pPr lvl="0"/>
            <a:r>
              <a:rPr lang="en-US" dirty="0"/>
              <a:t>Medium: paragraph title Segoe UI </a:t>
            </a:r>
            <a:r>
              <a:rPr lang="en-US" dirty="0" err="1"/>
              <a:t>Semibold</a:t>
            </a:r>
            <a:r>
              <a:rPr lang="en-US" dirty="0"/>
              <a:t> 14/18</a:t>
            </a:r>
            <a:endParaRPr lang="en-US" dirty="0"/>
          </a:p>
          <a:p>
            <a:pPr lvl="1"/>
            <a:r>
              <a:rPr lang="en-US" dirty="0"/>
              <a:t>Body copy Segoe UI Regular 14/18</a:t>
            </a:r>
            <a:endParaRPr lang="en-US" dirty="0"/>
          </a:p>
        </p:txBody>
      </p:sp>
      <p:sp>
        <p:nvSpPr>
          <p:cNvPr id="7" name="Text Placeholder 6"/>
          <p:cNvSpPr>
            <a:spLocks noGrp="1"/>
          </p:cNvSpPr>
          <p:nvPr>
            <p:ph type="body" sz="quarter" idx="12" hasCustomPrompt="1"/>
          </p:nvPr>
        </p:nvSpPr>
        <p:spPr>
          <a:xfrm>
            <a:off x="455994" y="4352947"/>
            <a:ext cx="11306469" cy="331946"/>
          </a:xfrm>
        </p:spPr>
        <p:txBody>
          <a:bodyPr lIns="0" tIns="0" rIns="0" bIns="0"/>
          <a:lstStyle>
            <a:lvl1pPr marL="0" indent="0">
              <a:lnSpc>
                <a:spcPts val="1200"/>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310" indent="0">
              <a:buNone/>
              <a:defRPr/>
            </a:lvl3pPr>
            <a:lvl4pPr marL="672465" indent="0">
              <a:buNone/>
              <a:defRPr/>
            </a:lvl4pPr>
            <a:lvl5pPr marL="0" indent="0">
              <a:lnSpc>
                <a:spcPct val="100000"/>
              </a:lnSpc>
              <a:buNone/>
              <a:defRPr/>
            </a:lvl5pPr>
          </a:lstStyle>
          <a:p>
            <a:pPr lvl="4"/>
            <a:r>
              <a:rPr lang="en-US" dirty="0"/>
              <a:t>Small caption: Segoe UI Bold 10/12</a:t>
            </a:r>
            <a:endParaRPr lang="en-US" dirty="0"/>
          </a:p>
          <a:p>
            <a:pPr lvl="1"/>
            <a:r>
              <a:rPr lang="en-US" dirty="0"/>
              <a:t>Small caption Segoe Regular 10/12</a:t>
            </a:r>
            <a:endParaRPr lang="en-US" dirty="0"/>
          </a:p>
        </p:txBody>
      </p:sp>
      <p:sp>
        <p:nvSpPr>
          <p:cNvPr id="8"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Dynamics 365 </a:t>
            </a:r>
            <a:endParaRPr lang="en-US" dirty="0">
              <a:solidFill>
                <a:schemeClr val="bg1">
                  <a:lumMod val="65000"/>
                </a:schemeClr>
              </a:solidFill>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a:solidFill>
                  <a:schemeClr val="tx1"/>
                </a:solidFill>
              </a:defRPr>
            </a:lvl1pPr>
          </a:lstStyle>
          <a:p>
            <a:r>
              <a:rPr lang="en-US" dirty="0"/>
              <a:t>Text option 1: three column bulleted list</a:t>
            </a:r>
            <a:endParaRPr lang="en-US" dirty="0"/>
          </a:p>
        </p:txBody>
      </p:sp>
      <p:sp>
        <p:nvSpPr>
          <p:cNvPr id="4" name="Text Placeholder 3"/>
          <p:cNvSpPr>
            <a:spLocks noGrp="1"/>
          </p:cNvSpPr>
          <p:nvPr>
            <p:ph type="body" sz="quarter" idx="10" hasCustomPrompt="1"/>
          </p:nvPr>
        </p:nvSpPr>
        <p:spPr>
          <a:xfrm>
            <a:off x="455994" y="1922586"/>
            <a:ext cx="9384447" cy="603538"/>
          </a:xfrm>
        </p:spPr>
        <p:txBody>
          <a:bodyPr wrap="square" lIns="0" tIns="0" rIns="0" bIns="0">
            <a:spAutoFit/>
          </a:bodyPr>
          <a:lstStyle>
            <a:lvl1pPr marL="0" indent="0">
              <a:lnSpc>
                <a:spcPts val="2400"/>
              </a:lnSpc>
              <a:buNone/>
              <a:defRPr lang="en-US" sz="1960" kern="1200" spc="0" baseline="0" dirty="0">
                <a:solidFill>
                  <a:schemeClr val="tx1"/>
                </a:solidFill>
                <a:latin typeface="+mn-lt"/>
                <a:ea typeface="+mn-ea"/>
                <a:cs typeface="+mn-cs"/>
              </a:defRPr>
            </a:lvl1pPr>
            <a:lvl2pPr marL="224155" indent="0">
              <a:buNone/>
              <a:defRPr/>
            </a:lvl2pPr>
            <a:lvl3pPr marL="448310" indent="0">
              <a:buNone/>
              <a:defRPr/>
            </a:lvl3pPr>
            <a:lvl4pPr marL="672465" indent="0">
              <a:buNone/>
              <a:defRPr/>
            </a:lvl4pPr>
            <a:lvl5pPr marL="89662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endParaRPr lang="en-US" dirty="0"/>
          </a:p>
        </p:txBody>
      </p:sp>
      <p:sp>
        <p:nvSpPr>
          <p:cNvPr id="5" name="Text Placeholder 4"/>
          <p:cNvSpPr>
            <a:spLocks noGrp="1"/>
          </p:cNvSpPr>
          <p:nvPr>
            <p:ph type="body" sz="quarter" idx="11" hasCustomPrompt="1"/>
          </p:nvPr>
        </p:nvSpPr>
        <p:spPr>
          <a:xfrm>
            <a:off x="455994" y="3151388"/>
            <a:ext cx="3618381" cy="2623757"/>
          </a:xfrm>
        </p:spPr>
        <p:txBody>
          <a:bodyPr lIns="0" tIns="0" rIns="0" bIns="0"/>
          <a:lstStyle>
            <a:lvl1pPr marL="0" indent="0">
              <a:lnSpc>
                <a:spcPts val="1800"/>
              </a:lnSpc>
              <a:spcBef>
                <a:spcPts val="0"/>
              </a:spcBef>
              <a:spcAft>
                <a:spcPts val="600"/>
              </a:spcAft>
              <a:buNone/>
              <a:defRPr sz="1370" b="0" spc="0" baseline="0">
                <a:solidFill>
                  <a:srgbClr val="008C72"/>
                </a:solidFill>
                <a:latin typeface="+mj-lt"/>
              </a:defRPr>
            </a:lvl1pPr>
            <a:lvl2pPr marL="280035" marR="0" indent="-280035" algn="l" defTabSz="932180" rtl="0" eaLnBrk="1" fontAlgn="auto" latinLnBrk="0" hangingPunct="1">
              <a:lnSpc>
                <a:spcPts val="1800"/>
              </a:lnSpc>
              <a:spcBef>
                <a:spcPts val="0"/>
              </a:spcBef>
              <a:spcAft>
                <a:spcPts val="600"/>
              </a:spcAft>
              <a:buClrTx/>
              <a:buSzPct val="90000"/>
              <a:buFont typeface="Arial" panose="020B0604020202020204" pitchFamily="34" charset="0"/>
              <a:buChar char="•"/>
              <a:defRPr lang="en-US" sz="1370" kern="1200" spc="0" baseline="0" dirty="0">
                <a:solidFill>
                  <a:schemeClr val="tx1"/>
                </a:solidFill>
                <a:latin typeface="+mn-lt"/>
                <a:ea typeface="+mn-ea"/>
                <a:cs typeface="+mn-cs"/>
              </a:defRPr>
            </a:lvl2pPr>
            <a:lvl3pPr marL="448310" indent="0">
              <a:buNone/>
              <a:defRPr/>
            </a:lvl3pPr>
            <a:lvl4pPr marL="672465" indent="0">
              <a:buNone/>
              <a:defRPr/>
            </a:lvl4pPr>
            <a:lvl5pPr marL="896620" indent="0">
              <a:buNone/>
              <a:defRPr/>
            </a:lvl5pPr>
          </a:lstStyle>
          <a:p>
            <a:pPr lvl="0"/>
            <a:r>
              <a:rPr lang="en-US" dirty="0"/>
              <a:t>Paragraph title Segoe UI </a:t>
            </a:r>
            <a:r>
              <a:rPr lang="en-US" dirty="0" err="1"/>
              <a:t>Semibold</a:t>
            </a:r>
            <a:r>
              <a:rPr lang="en-US" dirty="0"/>
              <a:t> 14/18</a:t>
            </a:r>
            <a:endParaRPr lang="en-US" dirty="0"/>
          </a:p>
          <a:p>
            <a:pPr marL="285750" marR="0" lvl="1" indent="-285750" algn="l" defTabSz="932180" rtl="0" eaLnBrk="1" fontAlgn="auto" latinLnBrk="0" hangingPunct="1">
              <a:lnSpc>
                <a:spcPts val="1800"/>
              </a:lnSpc>
              <a:spcBef>
                <a:spcPts val="1200"/>
              </a:spcBef>
              <a:spcAft>
                <a:spcPts val="0"/>
              </a:spcAft>
              <a:buClrTx/>
              <a:buSzPct val="90000"/>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endParaRPr lang="en-US" dirty="0"/>
          </a:p>
          <a:p>
            <a:pPr marL="285750" marR="0" lvl="1" indent="-285750" algn="l" defTabSz="932180" rtl="0" eaLnBrk="1" fontAlgn="auto" latinLnBrk="0" hangingPunct="1">
              <a:lnSpc>
                <a:spcPts val="1800"/>
              </a:lnSpc>
              <a:spcBef>
                <a:spcPts val="1200"/>
              </a:spcBef>
              <a:spcAft>
                <a:spcPts val="0"/>
              </a:spcAft>
              <a:buClrTx/>
              <a:buSzPct val="90000"/>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endParaRPr lang="en-US" dirty="0"/>
          </a:p>
          <a:p>
            <a:pPr lvl="1"/>
            <a:endParaRPr lang="en-US" dirty="0"/>
          </a:p>
        </p:txBody>
      </p:sp>
      <p:sp>
        <p:nvSpPr>
          <p:cNvPr id="21" name="Text Placeholder 4"/>
          <p:cNvSpPr>
            <a:spLocks noGrp="1"/>
          </p:cNvSpPr>
          <p:nvPr>
            <p:ph type="body" sz="quarter" idx="12" hasCustomPrompt="1"/>
          </p:nvPr>
        </p:nvSpPr>
        <p:spPr>
          <a:xfrm>
            <a:off x="4318448" y="3151388"/>
            <a:ext cx="3618381" cy="2623757"/>
          </a:xfrm>
        </p:spPr>
        <p:txBody>
          <a:bodyPr lIns="0" tIns="0" rIns="0" bIns="0"/>
          <a:lstStyle>
            <a:lvl1pPr marL="0" indent="0">
              <a:lnSpc>
                <a:spcPts val="1800"/>
              </a:lnSpc>
              <a:spcBef>
                <a:spcPts val="0"/>
              </a:spcBef>
              <a:spcAft>
                <a:spcPts val="600"/>
              </a:spcAft>
              <a:buNone/>
              <a:defRPr sz="1370" b="0" spc="0" baseline="0">
                <a:solidFill>
                  <a:srgbClr val="008C72"/>
                </a:solidFill>
                <a:latin typeface="+mj-lt"/>
              </a:defRPr>
            </a:lvl1pPr>
            <a:lvl2pPr marL="280035" marR="0" indent="-280035" algn="l" defTabSz="932180" rtl="0" eaLnBrk="1" fontAlgn="auto" latinLnBrk="0" hangingPunct="1">
              <a:lnSpc>
                <a:spcPts val="1800"/>
              </a:lnSpc>
              <a:spcBef>
                <a:spcPts val="0"/>
              </a:spcBef>
              <a:spcAft>
                <a:spcPts val="600"/>
              </a:spcAft>
              <a:buClrTx/>
              <a:buSzPct val="90000"/>
              <a:buFont typeface="Arial" panose="020B0604020202020204" pitchFamily="34" charset="0"/>
              <a:buChar char="•"/>
              <a:defRPr lang="en-US" sz="1370" kern="1200" spc="0" baseline="0" dirty="0">
                <a:solidFill>
                  <a:schemeClr val="tx1"/>
                </a:solidFill>
                <a:latin typeface="+mn-lt"/>
                <a:ea typeface="+mn-ea"/>
                <a:cs typeface="+mn-cs"/>
              </a:defRPr>
            </a:lvl2pPr>
            <a:lvl3pPr marL="448310" indent="0">
              <a:buNone/>
              <a:defRPr/>
            </a:lvl3pPr>
            <a:lvl4pPr marL="672465" indent="0">
              <a:buNone/>
              <a:defRPr/>
            </a:lvl4pPr>
            <a:lvl5pPr marL="896620" indent="0">
              <a:buNone/>
              <a:defRPr/>
            </a:lvl5pPr>
          </a:lstStyle>
          <a:p>
            <a:pPr lvl="0"/>
            <a:r>
              <a:rPr lang="en-US" dirty="0"/>
              <a:t>Paragraph title Segoe UI </a:t>
            </a:r>
            <a:r>
              <a:rPr lang="en-US" dirty="0" err="1"/>
              <a:t>Semibold</a:t>
            </a:r>
            <a:r>
              <a:rPr lang="en-US" dirty="0"/>
              <a:t> 14/18</a:t>
            </a:r>
            <a:endParaRPr lang="en-US" dirty="0"/>
          </a:p>
          <a:p>
            <a:pPr marL="285750" marR="0" lvl="1" indent="-285750" algn="l" defTabSz="932180" rtl="0" eaLnBrk="1" fontAlgn="auto" latinLnBrk="0" hangingPunct="1">
              <a:lnSpc>
                <a:spcPts val="1800"/>
              </a:lnSpc>
              <a:spcBef>
                <a:spcPts val="1200"/>
              </a:spcBef>
              <a:spcAft>
                <a:spcPts val="0"/>
              </a:spcAft>
              <a:buClrTx/>
              <a:buSzPct val="90000"/>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endParaRPr lang="en-US" dirty="0"/>
          </a:p>
          <a:p>
            <a:pPr marL="285750" marR="0" lvl="1" indent="-285750" algn="l" defTabSz="932180" rtl="0" eaLnBrk="1" fontAlgn="auto" latinLnBrk="0" hangingPunct="1">
              <a:lnSpc>
                <a:spcPts val="1800"/>
              </a:lnSpc>
              <a:spcBef>
                <a:spcPts val="1200"/>
              </a:spcBef>
              <a:spcAft>
                <a:spcPts val="0"/>
              </a:spcAft>
              <a:buClrTx/>
              <a:buSzPct val="90000"/>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endParaRPr lang="en-US" dirty="0"/>
          </a:p>
          <a:p>
            <a:pPr lvl="1"/>
            <a:endParaRPr lang="en-US" dirty="0"/>
          </a:p>
        </p:txBody>
      </p:sp>
      <p:sp>
        <p:nvSpPr>
          <p:cNvPr id="22" name="Text Placeholder 4"/>
          <p:cNvSpPr>
            <a:spLocks noGrp="1"/>
          </p:cNvSpPr>
          <p:nvPr>
            <p:ph type="body" sz="quarter" idx="13" hasCustomPrompt="1"/>
          </p:nvPr>
        </p:nvSpPr>
        <p:spPr>
          <a:xfrm>
            <a:off x="8149959" y="3151388"/>
            <a:ext cx="3618381" cy="2623757"/>
          </a:xfrm>
        </p:spPr>
        <p:txBody>
          <a:bodyPr lIns="0" tIns="0" rIns="0" bIns="0"/>
          <a:lstStyle>
            <a:lvl1pPr marL="0" indent="0">
              <a:lnSpc>
                <a:spcPts val="1800"/>
              </a:lnSpc>
              <a:spcBef>
                <a:spcPts val="0"/>
              </a:spcBef>
              <a:spcAft>
                <a:spcPts val="600"/>
              </a:spcAft>
              <a:buNone/>
              <a:defRPr sz="1370" b="0" spc="0" baseline="0">
                <a:solidFill>
                  <a:srgbClr val="008C72"/>
                </a:solidFill>
                <a:latin typeface="+mj-lt"/>
              </a:defRPr>
            </a:lvl1pPr>
            <a:lvl2pPr marL="280035" marR="0" indent="-280035" algn="l" defTabSz="932180" rtl="0" eaLnBrk="1" fontAlgn="auto" latinLnBrk="0" hangingPunct="1">
              <a:lnSpc>
                <a:spcPts val="1800"/>
              </a:lnSpc>
              <a:spcBef>
                <a:spcPts val="0"/>
              </a:spcBef>
              <a:spcAft>
                <a:spcPts val="600"/>
              </a:spcAft>
              <a:buClrTx/>
              <a:buSzPct val="90000"/>
              <a:buFont typeface="Arial" panose="020B0604020202020204" pitchFamily="34" charset="0"/>
              <a:buChar char="•"/>
              <a:defRPr lang="en-US" sz="1370" kern="1200" spc="0" baseline="0" dirty="0">
                <a:solidFill>
                  <a:schemeClr val="tx1"/>
                </a:solidFill>
                <a:latin typeface="+mn-lt"/>
                <a:ea typeface="+mn-ea"/>
                <a:cs typeface="+mn-cs"/>
              </a:defRPr>
            </a:lvl2pPr>
            <a:lvl3pPr marL="448310" indent="0">
              <a:buNone/>
              <a:defRPr/>
            </a:lvl3pPr>
            <a:lvl4pPr marL="672465" indent="0">
              <a:buNone/>
              <a:defRPr/>
            </a:lvl4pPr>
            <a:lvl5pPr marL="896620" indent="0">
              <a:buNone/>
              <a:defRPr/>
            </a:lvl5pPr>
          </a:lstStyle>
          <a:p>
            <a:pPr lvl="0"/>
            <a:r>
              <a:rPr lang="en-US" dirty="0"/>
              <a:t>Paragraph title Segoe UI </a:t>
            </a:r>
            <a:r>
              <a:rPr lang="en-US" dirty="0" err="1"/>
              <a:t>Semibold</a:t>
            </a:r>
            <a:r>
              <a:rPr lang="en-US" dirty="0"/>
              <a:t> 14/18</a:t>
            </a:r>
            <a:endParaRPr lang="en-US" dirty="0"/>
          </a:p>
          <a:p>
            <a:pPr marL="285750" marR="0" lvl="1" indent="-285750" algn="l" defTabSz="932180" rtl="0" eaLnBrk="1" fontAlgn="auto" latinLnBrk="0" hangingPunct="1">
              <a:lnSpc>
                <a:spcPts val="1800"/>
              </a:lnSpc>
              <a:spcBef>
                <a:spcPts val="1200"/>
              </a:spcBef>
              <a:spcAft>
                <a:spcPts val="0"/>
              </a:spcAft>
              <a:buClrTx/>
              <a:buSzPct val="90000"/>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endParaRPr lang="en-US" dirty="0"/>
          </a:p>
          <a:p>
            <a:pPr marL="285750" marR="0" lvl="1" indent="-285750" algn="l" defTabSz="932180" rtl="0" eaLnBrk="1" fontAlgn="auto" latinLnBrk="0" hangingPunct="1">
              <a:lnSpc>
                <a:spcPts val="1800"/>
              </a:lnSpc>
              <a:spcBef>
                <a:spcPts val="1200"/>
              </a:spcBef>
              <a:spcAft>
                <a:spcPts val="0"/>
              </a:spcAft>
              <a:buClrTx/>
              <a:buSzPct val="90000"/>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endParaRPr lang="en-US" dirty="0"/>
          </a:p>
          <a:p>
            <a:pPr lvl="1"/>
            <a:endParaRPr lang="en-US" dirty="0"/>
          </a:p>
        </p:txBody>
      </p:sp>
      <p:sp>
        <p:nvSpPr>
          <p:cNvPr id="8"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Dynamics 365 </a:t>
            </a:r>
            <a:endParaRPr lang="en-US" dirty="0">
              <a:solidFill>
                <a:schemeClr val="bg1">
                  <a:lumMod val="65000"/>
                </a:schemeClr>
              </a:solidFill>
            </a:endParaRP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a:solidFill>
                  <a:schemeClr val="tx1"/>
                </a:solidFill>
              </a:defRPr>
            </a:lvl1pPr>
          </a:lstStyle>
          <a:p>
            <a:r>
              <a:rPr lang="en-US" dirty="0"/>
              <a:t>Text option 2: two columns copy heavy</a:t>
            </a:r>
            <a:endParaRPr lang="en-US" dirty="0"/>
          </a:p>
        </p:txBody>
      </p:sp>
      <p:sp>
        <p:nvSpPr>
          <p:cNvPr id="16" name="Text Placeholder 4"/>
          <p:cNvSpPr>
            <a:spLocks noGrp="1"/>
          </p:cNvSpPr>
          <p:nvPr>
            <p:ph type="body" sz="quarter" idx="13" hasCustomPrompt="1"/>
          </p:nvPr>
        </p:nvSpPr>
        <p:spPr>
          <a:xfrm>
            <a:off x="455994" y="2363622"/>
            <a:ext cx="3618381" cy="2435151"/>
          </a:xfrm>
        </p:spPr>
        <p:txBody>
          <a:bodyPr lIns="0" tIns="0" rIns="0" bIns="0"/>
          <a:lstStyle>
            <a:lvl1pPr marL="0" indent="0">
              <a:lnSpc>
                <a:spcPts val="1800"/>
              </a:lnSpc>
              <a:spcBef>
                <a:spcPct val="177000"/>
              </a:spcBef>
              <a:buNone/>
              <a:defRPr lang="en-US" sz="1370" b="0" kern="1200" spc="0" baseline="0" dirty="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b="0" dirty="0">
              <a:solidFill>
                <a:schemeClr val="tx2"/>
              </a:solidFill>
              <a:latin typeface="+mj-lt"/>
            </a:endParaRP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endParaRPr lang="en-US" dirty="0"/>
          </a:p>
          <a:p>
            <a:pPr lvl="1"/>
            <a:endParaRPr lang="en-US" dirty="0"/>
          </a:p>
        </p:txBody>
      </p:sp>
      <p:sp>
        <p:nvSpPr>
          <p:cNvPr id="17" name="Text Placeholder 4"/>
          <p:cNvSpPr>
            <a:spLocks noGrp="1"/>
          </p:cNvSpPr>
          <p:nvPr>
            <p:ph type="body" sz="quarter" idx="14" hasCustomPrompt="1"/>
          </p:nvPr>
        </p:nvSpPr>
        <p:spPr>
          <a:xfrm>
            <a:off x="4303151" y="2363622"/>
            <a:ext cx="3618381" cy="2435151"/>
          </a:xfrm>
        </p:spPr>
        <p:txBody>
          <a:bodyPr lIns="0" tIns="0" rIns="0" bIns="0"/>
          <a:lstStyle>
            <a:lvl1pPr marL="0" indent="0">
              <a:lnSpc>
                <a:spcPts val="1800"/>
              </a:lnSpc>
              <a:spcBef>
                <a:spcPct val="177000"/>
              </a:spcBef>
              <a:buNone/>
              <a:defRPr lang="en-US" sz="1370" b="0" kern="1200" spc="0" baseline="0" dirty="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b="0" dirty="0">
              <a:solidFill>
                <a:schemeClr val="tx2"/>
              </a:solidFill>
              <a:latin typeface="+mj-lt"/>
            </a:endParaRP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endParaRPr lang="en-US" dirty="0"/>
          </a:p>
          <a:p>
            <a:pPr lvl="1"/>
            <a:endParaRPr lang="en-US" dirty="0"/>
          </a:p>
        </p:txBody>
      </p:sp>
      <p:sp>
        <p:nvSpPr>
          <p:cNvPr id="7"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Dynamics 365 </a:t>
            </a:r>
            <a:endParaRPr lang="en-US" dirty="0">
              <a:solidFill>
                <a:schemeClr val="bg1">
                  <a:lumMod val="65000"/>
                </a:schemeClr>
              </a:solidFill>
            </a:endParaRPr>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0">
                <a:solidFill>
                  <a:schemeClr val="bg1"/>
                </a:solidFill>
              </a:defRPr>
            </a:lvl1pPr>
          </a:lstStyle>
          <a:p>
            <a:pPr lvl="0"/>
            <a:r>
              <a:rPr lang="en-US" dirty="0"/>
              <a:t>Place photo</a:t>
            </a:r>
            <a:endParaRPr lang="en-US" dirty="0"/>
          </a:p>
        </p:txBody>
      </p:sp>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a:solidFill>
                  <a:schemeClr val="tx1"/>
                </a:solidFill>
              </a:defRPr>
            </a:lvl1pPr>
          </a:lstStyle>
          <a:p>
            <a:r>
              <a:rPr lang="en-US" dirty="0"/>
              <a:t>Text option 3: three columns images and text</a:t>
            </a:r>
            <a:endParaRPr lang="en-US" dirty="0"/>
          </a:p>
        </p:txBody>
      </p:sp>
      <p:sp>
        <p:nvSpPr>
          <p:cNvPr id="5" name="Text Placeholder 4"/>
          <p:cNvSpPr>
            <a:spLocks noGrp="1"/>
          </p:cNvSpPr>
          <p:nvPr>
            <p:ph type="body" sz="quarter" idx="11" hasCustomPrompt="1"/>
          </p:nvPr>
        </p:nvSpPr>
        <p:spPr>
          <a:xfrm>
            <a:off x="455994" y="4927922"/>
            <a:ext cx="3618381" cy="1186064"/>
          </a:xfrm>
        </p:spPr>
        <p:txBody>
          <a:bodyPr lIns="0" tIns="0" rIns="0" bIns="0"/>
          <a:lstStyle>
            <a:lvl1pPr marL="0" indent="0">
              <a:lnSpc>
                <a:spcPts val="1800"/>
              </a:lnSpc>
              <a:spcBef>
                <a:spcPct val="177000"/>
              </a:spcBef>
              <a:buNone/>
              <a:defRPr lang="en-US" sz="1370" b="0" kern="1200" spc="0" baseline="0" dirty="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b="0" dirty="0">
              <a:solidFill>
                <a:schemeClr val="tx2"/>
              </a:solidFill>
              <a:latin typeface="+mj-lt"/>
            </a:endParaRP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p:txBody>
      </p:sp>
      <p:sp>
        <p:nvSpPr>
          <p:cNvPr id="10" name="Text Placeholder 4"/>
          <p:cNvSpPr>
            <a:spLocks noGrp="1"/>
          </p:cNvSpPr>
          <p:nvPr>
            <p:ph type="body" sz="quarter" idx="13" hasCustomPrompt="1"/>
          </p:nvPr>
        </p:nvSpPr>
        <p:spPr>
          <a:xfrm>
            <a:off x="8144082" y="4927922"/>
            <a:ext cx="3618381" cy="1186064"/>
          </a:xfrm>
        </p:spPr>
        <p:txBody>
          <a:bodyPr lIns="0" tIns="0" rIns="0" bIns="0"/>
          <a:lstStyle>
            <a:lvl1pPr marL="0" indent="0">
              <a:lnSpc>
                <a:spcPts val="1800"/>
              </a:lnSpc>
              <a:spcBef>
                <a:spcPct val="177000"/>
              </a:spcBef>
              <a:buNone/>
              <a:defRPr lang="en-US" sz="1370" b="0" kern="1200" spc="0" baseline="0" dirty="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b="0" dirty="0">
              <a:solidFill>
                <a:schemeClr val="tx2"/>
              </a:solidFill>
              <a:latin typeface="+mj-lt"/>
            </a:endParaRP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p:txBody>
      </p:sp>
      <p:sp>
        <p:nvSpPr>
          <p:cNvPr id="25" name="Content Placeholder 15"/>
          <p:cNvSpPr>
            <a:spLocks noGrp="1"/>
          </p:cNvSpPr>
          <p:nvPr>
            <p:ph sz="quarter" idx="18" hasCustomPrompt="1"/>
          </p:nvPr>
        </p:nvSpPr>
        <p:spPr>
          <a:xfrm>
            <a:off x="4300038" y="1599724"/>
            <a:ext cx="3609417" cy="3099393"/>
          </a:xfrm>
          <a:blipFill>
            <a:blip r:embed="rId3"/>
            <a:stretch>
              <a:fillRect/>
            </a:stretch>
          </a:blipFill>
        </p:spPr>
        <p:txBody>
          <a:bodyPr anchor="ctr" anchorCtr="0">
            <a:noAutofit/>
          </a:bodyPr>
          <a:lstStyle>
            <a:lvl1pPr marL="0" indent="0" algn="ctr">
              <a:buNone/>
              <a:defRPr sz="1960">
                <a:solidFill>
                  <a:schemeClr val="bg1"/>
                </a:solidFill>
              </a:defRPr>
            </a:lvl1pPr>
          </a:lstStyle>
          <a:p>
            <a:pPr lvl="0"/>
            <a:r>
              <a:rPr lang="en-US" dirty="0"/>
              <a:t>Place photo</a:t>
            </a:r>
            <a:endParaRPr lang="en-US" dirty="0"/>
          </a:p>
        </p:txBody>
      </p:sp>
      <p:sp>
        <p:nvSpPr>
          <p:cNvPr id="26" name="Content Placeholder 15"/>
          <p:cNvSpPr>
            <a:spLocks noGrp="1"/>
          </p:cNvSpPr>
          <p:nvPr>
            <p:ph sz="quarter" idx="19" hasCustomPrompt="1"/>
          </p:nvPr>
        </p:nvSpPr>
        <p:spPr>
          <a:xfrm>
            <a:off x="8144082" y="1599722"/>
            <a:ext cx="3609417" cy="3099394"/>
          </a:xfrm>
          <a:blipFill>
            <a:blip r:embed="rId4"/>
            <a:stretch>
              <a:fillRect/>
            </a:stretch>
          </a:blipFill>
        </p:spPr>
        <p:txBody>
          <a:bodyPr anchor="ctr" anchorCtr="0">
            <a:noAutofit/>
          </a:bodyPr>
          <a:lstStyle>
            <a:lvl1pPr marL="0" indent="0" algn="ctr">
              <a:buNone/>
              <a:defRPr sz="1960">
                <a:solidFill>
                  <a:schemeClr val="bg1"/>
                </a:solidFill>
              </a:defRPr>
            </a:lvl1pPr>
          </a:lstStyle>
          <a:p>
            <a:pPr lvl="0"/>
            <a:r>
              <a:rPr lang="en-US" dirty="0"/>
              <a:t>Place photo</a:t>
            </a:r>
            <a:endParaRPr lang="en-US" dirty="0"/>
          </a:p>
        </p:txBody>
      </p:sp>
      <p:sp>
        <p:nvSpPr>
          <p:cNvPr id="32" name="Text Placeholder 4"/>
          <p:cNvSpPr>
            <a:spLocks noGrp="1"/>
          </p:cNvSpPr>
          <p:nvPr>
            <p:ph type="body" sz="quarter" idx="20" hasCustomPrompt="1"/>
          </p:nvPr>
        </p:nvSpPr>
        <p:spPr>
          <a:xfrm>
            <a:off x="4303151" y="4927922"/>
            <a:ext cx="3618381" cy="1186064"/>
          </a:xfrm>
        </p:spPr>
        <p:txBody>
          <a:bodyPr lIns="0" tIns="0" rIns="0" bIns="0"/>
          <a:lstStyle>
            <a:lvl1pPr marL="0" indent="0">
              <a:lnSpc>
                <a:spcPts val="1800"/>
              </a:lnSpc>
              <a:spcBef>
                <a:spcPct val="177000"/>
              </a:spcBef>
              <a:buNone/>
              <a:defRPr lang="en-US" sz="1370" b="0" kern="1200" spc="0" baseline="0" dirty="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b="0" dirty="0">
              <a:solidFill>
                <a:schemeClr val="tx2"/>
              </a:solidFill>
              <a:latin typeface="+mj-lt"/>
            </a:endParaRP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p:txBody>
      </p:sp>
      <p:sp>
        <p:nvSpPr>
          <p:cNvPr id="11"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Dynamics 365 </a:t>
            </a:r>
            <a:endParaRPr lang="en-US" dirty="0">
              <a:solidFill>
                <a:schemeClr val="bg1">
                  <a:lumMod val="65000"/>
                </a:schemeClr>
              </a:solidFill>
            </a:endParaRP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620428"/>
            <a:ext cx="11306469" cy="410210"/>
          </a:xfrm>
        </p:spPr>
        <p:txBody>
          <a:bodyPr wrap="square" lIns="0" tIns="0" rIns="0" bIns="0">
            <a:spAutoFit/>
          </a:bodyPr>
          <a:lstStyle>
            <a:lvl1pPr>
              <a:lnSpc>
                <a:spcPts val="3200"/>
              </a:lnSpc>
              <a:defRPr sz="2745">
                <a:solidFill>
                  <a:schemeClr val="tx1"/>
                </a:solidFill>
                <a:ea typeface="宋体" panose="02010600030101010101" pitchFamily="2" charset="-122"/>
              </a:defRPr>
            </a:lvl1pPr>
          </a:lstStyle>
          <a:p>
            <a:r>
              <a:rPr lang="en-US" dirty="0"/>
              <a:t>标题</a:t>
            </a:r>
            <a:endParaRPr lang="en-US" dirty="0"/>
          </a:p>
        </p:txBody>
      </p:sp>
      <p:sp>
        <p:nvSpPr>
          <p:cNvPr id="42"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©guangzhousunrun                                                                                								                      </a:t>
            </a:r>
            <a:r>
              <a:rPr lang="zh-CN" altLang="en-US" dirty="0">
                <a:solidFill>
                  <a:schemeClr val="bg1">
                    <a:lumMod val="65000"/>
                  </a:schemeClr>
                </a:solidFill>
                <a:ea typeface="宋体" panose="02010600030101010101" pitchFamily="2" charset="-122"/>
              </a:rPr>
              <a:t>大数据</a:t>
            </a:r>
            <a:r>
              <a:rPr lang="en-US" altLang="zh-CN" dirty="0">
                <a:solidFill>
                  <a:schemeClr val="bg1">
                    <a:lumMod val="65000"/>
                  </a:schemeClr>
                </a:solidFill>
                <a:ea typeface="宋体" panose="02010600030101010101" pitchFamily="2" charset="-122"/>
              </a:rPr>
              <a:t>&amp;</a:t>
            </a:r>
            <a:r>
              <a:rPr lang="zh-CN" altLang="en-US" dirty="0">
                <a:solidFill>
                  <a:schemeClr val="bg1">
                    <a:lumMod val="65000"/>
                  </a:schemeClr>
                </a:solidFill>
                <a:ea typeface="宋体" panose="02010600030101010101" pitchFamily="2" charset="-122"/>
              </a:rPr>
              <a:t>人工智能分享</a:t>
            </a:r>
            <a:endParaRPr lang="zh-CN" altLang="en-US" dirty="0">
              <a:solidFill>
                <a:schemeClr val="bg1">
                  <a:lumMod val="65000"/>
                </a:schemeClr>
              </a:solidFill>
              <a:ea typeface="宋体" panose="02010600030101010101" pitchFamily="2" charset="-122"/>
            </a:endParaRP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strike="noStrike">
                <a:solidFill>
                  <a:schemeClr val="tx1"/>
                </a:solidFill>
              </a:defRPr>
            </a:lvl1pPr>
          </a:lstStyle>
          <a:p>
            <a:r>
              <a:rPr lang="en-US" dirty="0"/>
              <a:t>Title</a:t>
            </a:r>
            <a:endParaRPr lang="en-US" dirty="0"/>
          </a:p>
        </p:txBody>
      </p:sp>
      <p:sp>
        <p:nvSpPr>
          <p:cNvPr id="4"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Dynamics 365 </a:t>
            </a:r>
            <a:endParaRPr lang="en-US" dirty="0">
              <a:solidFill>
                <a:schemeClr val="bg1">
                  <a:lumMod val="65000"/>
                </a:schemeClr>
              </a:solidFill>
            </a:endParaRPr>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p:cNvSpPr>
            <a:spLocks noGrp="1"/>
          </p:cNvSpPr>
          <p:nvPr>
            <p:ph type="pic" sz="quarter" idx="16" hasCustomPrompt="1"/>
          </p:nvPr>
        </p:nvSpPr>
        <p:spPr>
          <a:xfrm>
            <a:off x="4082157" y="441277"/>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endParaRPr lang="en-US" dirty="0"/>
          </a:p>
        </p:txBody>
      </p:sp>
      <p:sp>
        <p:nvSpPr>
          <p:cNvPr id="3" name="Title 35"/>
          <p:cNvSpPr>
            <a:spLocks noGrp="1"/>
          </p:cNvSpPr>
          <p:nvPr>
            <p:ph type="title" hasCustomPrompt="1"/>
          </p:nvPr>
        </p:nvSpPr>
        <p:spPr>
          <a:xfrm>
            <a:off x="455994" y="941692"/>
            <a:ext cx="4885203" cy="3260896"/>
          </a:xfrm>
          <a:noFill/>
        </p:spPr>
        <p:txBody>
          <a:bodyPr vert="horz" wrap="square" lIns="0" tIns="0" rIns="0" bIns="0" rtlCol="0" anchor="t" anchorCtr="0">
            <a:noAutofit/>
          </a:bodyPr>
          <a:lstStyle>
            <a:lvl1pPr>
              <a:defRPr lang="en-US" sz="4705" spc="-50" baseline="0" dirty="0">
                <a:solidFill>
                  <a:schemeClr val="tx1"/>
                </a:solidFill>
              </a:defRPr>
            </a:lvl1pPr>
          </a:lstStyle>
          <a:p>
            <a:pPr marL="0" lvl="0">
              <a:lnSpc>
                <a:spcPts val="5600"/>
              </a:lnSpc>
            </a:pPr>
            <a:r>
              <a:rPr lang="en-US" dirty="0"/>
              <a:t>Section title</a:t>
            </a:r>
            <a:endParaRPr lang="en-US" dirty="0"/>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1"/>
            <a:ext cx="7454643" cy="3558191"/>
          </a:xfrm>
          <a:noFill/>
        </p:spPr>
        <p:txBody>
          <a:bodyPr vert="horz" wrap="square" lIns="0" tIns="0" rIns="0" bIns="0" rtlCol="0" anchor="t" anchorCtr="0">
            <a:noAutofit/>
          </a:bodyPr>
          <a:lstStyle>
            <a:lvl1pPr>
              <a:defRPr lang="en-US" sz="4705" spc="-50" baseline="0" dirty="0">
                <a:solidFill>
                  <a:schemeClr val="tx2"/>
                </a:solidFill>
              </a:defRPr>
            </a:lvl1pPr>
          </a:lstStyle>
          <a:p>
            <a:pPr marL="0" lvl="0">
              <a:lnSpc>
                <a:spcPts val="5600"/>
              </a:lnSpc>
            </a:pPr>
            <a:r>
              <a:rPr lang="en-US" dirty="0"/>
              <a:t>Section title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p:cNvSpPr>
            <a:spLocks noGrp="1"/>
          </p:cNvSpPr>
          <p:nvPr>
            <p:ph type="title" hasCustomPrompt="1"/>
          </p:nvPr>
        </p:nvSpPr>
        <p:spPr>
          <a:xfrm>
            <a:off x="455994" y="941691"/>
            <a:ext cx="7454643" cy="3558191"/>
          </a:xfrm>
          <a:noFill/>
        </p:spPr>
        <p:txBody>
          <a:bodyPr vert="horz" wrap="square" lIns="0" tIns="0" rIns="0" bIns="0" rtlCol="0" anchor="t" anchorCtr="0">
            <a:noAutofit/>
          </a:bodyPr>
          <a:lstStyle>
            <a:lvl1pPr>
              <a:defRPr lang="en-US" sz="4705" spc="-50" baseline="0" dirty="0">
                <a:solidFill>
                  <a:schemeClr val="accent5"/>
                </a:solidFill>
              </a:defRPr>
            </a:lvl1pPr>
          </a:lstStyle>
          <a:p>
            <a:pPr marL="0" lvl="0">
              <a:lnSpc>
                <a:spcPts val="5600"/>
              </a:lnSpc>
            </a:pPr>
            <a:r>
              <a:rPr lang="en-US" dirty="0"/>
              <a:t>Section title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4" y="620428"/>
            <a:ext cx="5541959" cy="403137"/>
          </a:xfrm>
        </p:spPr>
        <p:txBody>
          <a:bodyPr wrap="square" lIns="0" tIns="0" rIns="0" bIns="0">
            <a:spAutoFit/>
          </a:bodyPr>
          <a:lstStyle>
            <a:lvl1pPr>
              <a:lnSpc>
                <a:spcPts val="3200"/>
              </a:lnSpc>
              <a:defRPr sz="2745" baseline="0">
                <a:solidFill>
                  <a:schemeClr val="tx1"/>
                </a:solidFill>
              </a:defRPr>
            </a:lvl1pPr>
          </a:lstStyle>
          <a:p>
            <a:r>
              <a:rPr lang="en-US" dirty="0"/>
              <a:t>Photo layout 1</a:t>
            </a:r>
            <a:endParaRPr lang="en-US" dirty="0"/>
          </a:p>
        </p:txBody>
      </p:sp>
      <p:sp>
        <p:nvSpPr>
          <p:cNvPr id="5" name="Text Placeholder 4"/>
          <p:cNvSpPr>
            <a:spLocks noGrp="1"/>
          </p:cNvSpPr>
          <p:nvPr>
            <p:ph type="body" sz="quarter" idx="13" hasCustomPrompt="1"/>
          </p:nvPr>
        </p:nvSpPr>
        <p:spPr>
          <a:xfrm>
            <a:off x="455994" y="2363622"/>
            <a:ext cx="4822952" cy="2648904"/>
          </a:xfrm>
        </p:spPr>
        <p:txBody>
          <a:bodyPr lIns="0" tIns="0" rIns="0" bIns="0"/>
          <a:lstStyle>
            <a:lvl1pPr marL="0" indent="0">
              <a:lnSpc>
                <a:spcPts val="1800"/>
              </a:lnSpc>
              <a:spcBef>
                <a:spcPct val="177000"/>
              </a:spcBef>
              <a:buNone/>
              <a:defRPr lang="en-US" sz="1370" b="0" kern="1200" spc="0" baseline="0" dirty="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b="0" dirty="0">
              <a:solidFill>
                <a:schemeClr val="tx2"/>
              </a:solidFill>
              <a:latin typeface="+mj-lt"/>
            </a:endParaRP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b="0" dirty="0">
              <a:solidFill>
                <a:schemeClr val="tx2"/>
              </a:solidFill>
              <a:latin typeface="+mj-lt"/>
            </a:endParaRP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a:p>
            <a:pPr lvl="1"/>
            <a:endParaRPr lang="en-US" dirty="0"/>
          </a:p>
          <a:p>
            <a:pPr lvl="1"/>
            <a:endParaRPr lang="en-US" dirty="0"/>
          </a:p>
        </p:txBody>
      </p:sp>
      <p:sp>
        <p:nvSpPr>
          <p:cNvPr id="6" name="Text Placeholder 3"/>
          <p:cNvSpPr>
            <a:spLocks noGrp="1"/>
          </p:cNvSpPr>
          <p:nvPr>
            <p:ph type="body" sz="quarter" idx="14" hasCustomPrompt="1"/>
          </p:nvPr>
        </p:nvSpPr>
        <p:spPr>
          <a:xfrm>
            <a:off x="455994" y="1922586"/>
            <a:ext cx="4822951" cy="301770"/>
          </a:xfrm>
        </p:spPr>
        <p:txBody>
          <a:bodyPr wrap="square" lIns="0" tIns="0" rIns="0" bIns="0">
            <a:spAutoFit/>
          </a:bodyPr>
          <a:lstStyle>
            <a:lvl1pPr marL="0" indent="0">
              <a:lnSpc>
                <a:spcPts val="2400"/>
              </a:lnSpc>
              <a:buNone/>
              <a:defRPr lang="en-US" sz="1960" kern="1200" spc="0" baseline="0" dirty="0">
                <a:solidFill>
                  <a:schemeClr val="tx1"/>
                </a:solidFill>
                <a:latin typeface="+mn-lt"/>
                <a:ea typeface="+mn-ea"/>
                <a:cs typeface="+mn-cs"/>
              </a:defRPr>
            </a:lvl1pPr>
            <a:lvl2pPr marL="224155" indent="0">
              <a:buNone/>
              <a:defRPr/>
            </a:lvl2pPr>
            <a:lvl3pPr marL="448310" indent="0">
              <a:buNone/>
              <a:defRPr/>
            </a:lvl3pPr>
            <a:lvl4pPr marL="672465" indent="0">
              <a:buNone/>
              <a:defRPr/>
            </a:lvl4pPr>
            <a:lvl5pPr marL="896620" indent="0">
              <a:buNone/>
              <a:defRPr/>
            </a:lvl5pPr>
          </a:lstStyle>
          <a:p>
            <a:pPr lvl="0"/>
            <a:r>
              <a:rPr lang="en-US" dirty="0"/>
              <a:t>Subhead Segoe UI Regular 20/24. </a:t>
            </a:r>
            <a:endParaRPr lang="en-US" dirty="0"/>
          </a:p>
        </p:txBody>
      </p:sp>
      <p:sp>
        <p:nvSpPr>
          <p:cNvPr id="7"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a:t>
            </a:r>
            <a:endParaRPr lang="en-US" dirty="0">
              <a:solidFill>
                <a:schemeClr val="bg1">
                  <a:lumMod val="65000"/>
                </a:schemeClr>
              </a:solidFill>
            </a:endParaRPr>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4" y="2158885"/>
            <a:ext cx="3618381" cy="2540231"/>
          </a:xfrm>
          <a:blipFill>
            <a:blip r:embed="rId2"/>
            <a:stretch>
              <a:fillRect/>
            </a:stretch>
          </a:blipFill>
        </p:spPr>
        <p:txBody>
          <a:bodyPr anchor="ctr" anchorCtr="0">
            <a:noAutofit/>
          </a:bodyPr>
          <a:lstStyle>
            <a:lvl1pPr marL="0" indent="0" algn="ctr">
              <a:buNone/>
              <a:defRPr sz="196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0" y="2158885"/>
            <a:ext cx="3607487" cy="2540231"/>
          </a:xfrm>
          <a:blipFill>
            <a:blip r:embed="rId3"/>
            <a:stretch>
              <a:fillRect/>
            </a:stretch>
          </a:blipFill>
        </p:spPr>
        <p:txBody>
          <a:bodyPr anchor="ctr" anchorCtr="0">
            <a:noAutofit/>
          </a:bodyPr>
          <a:lstStyle>
            <a:lvl1pPr marL="0" indent="0" algn="ctr">
              <a:buNone/>
              <a:defRPr sz="196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a:solidFill>
                  <a:schemeClr val="tx1"/>
                </a:solidFill>
              </a:defRPr>
            </a:lvl1pPr>
          </a:lstStyle>
          <a:p>
            <a:r>
              <a:rPr lang="en-US" dirty="0"/>
              <a:t>Photo layout 2</a:t>
            </a:r>
            <a:endParaRPr lang="en-US" dirty="0"/>
          </a:p>
        </p:txBody>
      </p:sp>
      <p:sp>
        <p:nvSpPr>
          <p:cNvPr id="5" name="Text Placeholder 4"/>
          <p:cNvSpPr>
            <a:spLocks noGrp="1"/>
          </p:cNvSpPr>
          <p:nvPr>
            <p:ph type="body" sz="quarter" idx="11" hasCustomPrompt="1"/>
          </p:nvPr>
        </p:nvSpPr>
        <p:spPr>
          <a:xfrm>
            <a:off x="455994" y="4927922"/>
            <a:ext cx="3618381" cy="1186064"/>
          </a:xfrm>
        </p:spPr>
        <p:txBody>
          <a:bodyPr lIns="0" tIns="0" rIns="0" bIns="0"/>
          <a:lstStyle>
            <a:lvl1pPr marL="0" marR="0" indent="0" algn="l" defTabSz="932180" rtl="0" eaLnBrk="1" fontAlgn="auto" latinLnBrk="0" hangingPunct="1">
              <a:lnSpc>
                <a:spcPts val="1800"/>
              </a:lnSpc>
              <a:spcBef>
                <a:spcPct val="177000"/>
              </a:spcBef>
              <a:spcAft>
                <a:spcPts val="0"/>
              </a:spcAft>
              <a:buClrTx/>
              <a:buSzPct val="90000"/>
              <a:buFont typeface="Wingdings" panose="05000000000000000000" pitchFamily="2" charset="2"/>
              <a:buNone/>
              <a:defRPr lang="en-US" sz="1370" b="0" kern="1200" spc="0" baseline="0" dirty="0" smtClean="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a:t>
            </a:r>
            <a:r>
              <a:rPr lang="en-US" dirty="0" err="1"/>
              <a:t>Semibold</a:t>
            </a:r>
            <a:r>
              <a:rPr lang="en-US" dirty="0"/>
              <a:t>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p:txBody>
      </p:sp>
      <p:sp>
        <p:nvSpPr>
          <p:cNvPr id="9" name="Text Placeholder 4"/>
          <p:cNvSpPr>
            <a:spLocks noGrp="1"/>
          </p:cNvSpPr>
          <p:nvPr>
            <p:ph type="body" sz="quarter" idx="12" hasCustomPrompt="1"/>
          </p:nvPr>
        </p:nvSpPr>
        <p:spPr>
          <a:xfrm>
            <a:off x="4300038" y="4927922"/>
            <a:ext cx="3618381" cy="1186064"/>
          </a:xfrm>
        </p:spPr>
        <p:txBody>
          <a:bodyPr lIns="0" tIns="0" rIns="0" bIns="0"/>
          <a:lstStyle>
            <a:lvl1pPr marL="0" marR="0" indent="0" algn="l" defTabSz="932180" rtl="0" eaLnBrk="1" fontAlgn="auto" latinLnBrk="0" hangingPunct="1">
              <a:lnSpc>
                <a:spcPts val="1800"/>
              </a:lnSpc>
              <a:spcBef>
                <a:spcPct val="177000"/>
              </a:spcBef>
              <a:spcAft>
                <a:spcPts val="0"/>
              </a:spcAft>
              <a:buClrTx/>
              <a:buSzPct val="90000"/>
              <a:buFont typeface="Wingdings" panose="05000000000000000000" pitchFamily="2" charset="2"/>
              <a:buNone/>
              <a:defRPr sz="1370">
                <a:solidFill>
                  <a:srgbClr val="008C72"/>
                </a:solidFill>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a:t>
            </a:r>
            <a:r>
              <a:rPr lang="en-US" dirty="0" err="1"/>
              <a:t>Semibold</a:t>
            </a:r>
            <a:r>
              <a:rPr lang="en-US" dirty="0"/>
              <a:t>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p:txBody>
      </p:sp>
      <p:sp>
        <p:nvSpPr>
          <p:cNvPr id="10" name="Text Placeholder 4"/>
          <p:cNvSpPr>
            <a:spLocks noGrp="1"/>
          </p:cNvSpPr>
          <p:nvPr>
            <p:ph type="body" sz="quarter" idx="13" hasCustomPrompt="1"/>
          </p:nvPr>
        </p:nvSpPr>
        <p:spPr>
          <a:xfrm>
            <a:off x="8144082" y="4927922"/>
            <a:ext cx="3618381" cy="1186064"/>
          </a:xfrm>
        </p:spPr>
        <p:txBody>
          <a:bodyPr lIns="0" tIns="0" rIns="0" bIns="0"/>
          <a:lstStyle>
            <a:lvl1pPr marL="0" marR="0" indent="0" algn="l" defTabSz="932180" rtl="0" eaLnBrk="1" fontAlgn="auto" latinLnBrk="0" hangingPunct="1">
              <a:lnSpc>
                <a:spcPts val="1800"/>
              </a:lnSpc>
              <a:spcBef>
                <a:spcPct val="177000"/>
              </a:spcBef>
              <a:spcAft>
                <a:spcPts val="0"/>
              </a:spcAft>
              <a:buClrTx/>
              <a:buSzPct val="90000"/>
              <a:buFont typeface="Wingdings" panose="05000000000000000000" pitchFamily="2" charset="2"/>
              <a:buNone/>
              <a:defRPr sz="1370">
                <a:solidFill>
                  <a:srgbClr val="008C72"/>
                </a:solidFill>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a:t>
            </a:r>
            <a:r>
              <a:rPr lang="en-US" dirty="0" err="1"/>
              <a:t>Semibold</a:t>
            </a:r>
            <a:r>
              <a:rPr lang="en-US" dirty="0"/>
              <a:t>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p:txBody>
      </p:sp>
      <p:sp>
        <p:nvSpPr>
          <p:cNvPr id="16"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Dynamics 365 </a:t>
            </a:r>
            <a:endParaRPr lang="en-US" dirty="0">
              <a:solidFill>
                <a:schemeClr val="bg1">
                  <a:lumMod val="65000"/>
                </a:schemeClr>
              </a:solidFill>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srcRect/>
          <a:stretch>
            <a:fillRect/>
          </a:stretch>
        </p:blipFill>
        <p:spPr>
          <a:xfrm>
            <a:off x="4444773" y="418150"/>
            <a:ext cx="7747227" cy="6439851"/>
          </a:xfrm>
          <a:prstGeom prst="rect">
            <a:avLst/>
          </a:prstGeom>
        </p:spPr>
      </p:pic>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a:solidFill>
                  <a:schemeClr val="tx1"/>
                </a:solidFill>
              </a:defRPr>
            </a:lvl1pPr>
          </a:lstStyle>
          <a:p>
            <a:r>
              <a:rPr lang="en-US" dirty="0"/>
              <a:t>Device layout 1: one column</a:t>
            </a:r>
            <a:endParaRPr lang="en-US" dirty="0"/>
          </a:p>
        </p:txBody>
      </p:sp>
      <p:sp>
        <p:nvSpPr>
          <p:cNvPr id="4" name="Text Placeholder 3"/>
          <p:cNvSpPr>
            <a:spLocks noGrp="1"/>
          </p:cNvSpPr>
          <p:nvPr>
            <p:ph type="body" sz="quarter" idx="10" hasCustomPrompt="1"/>
          </p:nvPr>
        </p:nvSpPr>
        <p:spPr>
          <a:xfrm>
            <a:off x="455994" y="1922801"/>
            <a:ext cx="4758211" cy="603538"/>
          </a:xfrm>
        </p:spPr>
        <p:txBody>
          <a:bodyPr wrap="square" lIns="0" tIns="0" rIns="0" bIns="0">
            <a:spAutoFit/>
          </a:bodyPr>
          <a:lstStyle>
            <a:lvl1pPr marL="0" indent="0">
              <a:lnSpc>
                <a:spcPts val="2400"/>
              </a:lnSpc>
              <a:buNone/>
              <a:defRPr sz="1960" b="0" i="0">
                <a:solidFill>
                  <a:schemeClr val="tx1"/>
                </a:solidFill>
                <a:latin typeface="+mn-lt"/>
              </a:defRPr>
            </a:lvl1pPr>
            <a:lvl2pPr marL="224155" indent="0">
              <a:buNone/>
              <a:defRPr/>
            </a:lvl2pPr>
            <a:lvl3pPr marL="448310" indent="0">
              <a:buNone/>
              <a:defRPr/>
            </a:lvl3pPr>
            <a:lvl4pPr marL="672465" indent="0">
              <a:buNone/>
              <a:defRPr/>
            </a:lvl4pPr>
            <a:lvl5pPr marL="89662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472873"/>
          </a:xfrm>
        </p:spPr>
        <p:txBody>
          <a:bodyPr lIns="0" tIns="0" rIns="0" bIns="0"/>
          <a:lstStyle>
            <a:lvl1pPr marL="280035" indent="-280035">
              <a:lnSpc>
                <a:spcPts val="1800"/>
              </a:lnSpc>
              <a:spcBef>
                <a:spcPts val="0"/>
              </a:spcBef>
              <a:buFont typeface="Arial" panose="020B0604020202020204" pitchFamily="34" charset="0"/>
              <a:buChar char="•"/>
              <a:defRPr sz="1370" b="0" i="0" spc="0">
                <a:solidFill>
                  <a:schemeClr val="tx1"/>
                </a:solidFill>
                <a:latin typeface="+mn-lt"/>
              </a:defRPr>
            </a:lvl1pPr>
            <a:lvl2pPr marL="0" indent="0">
              <a:lnSpc>
                <a:spcPts val="1800"/>
              </a:lnSpc>
              <a:spcBef>
                <a:spcPts val="0"/>
              </a:spcBef>
              <a:buNone/>
              <a:defRPr sz="1370">
                <a:solidFill>
                  <a:schemeClr val="tx1"/>
                </a:solidFill>
              </a:defRPr>
            </a:lvl2pPr>
            <a:lvl3pPr marL="448310" indent="0">
              <a:buNone/>
              <a:defRPr/>
            </a:lvl3pPr>
            <a:lvl4pPr marL="672465" indent="0">
              <a:buNone/>
              <a:defRPr/>
            </a:lvl4pPr>
            <a:lvl5pPr marL="89662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endParaRPr lang="en-US" dirty="0"/>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endParaRPr lang="en-US" dirty="0"/>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p:txBody>
      </p:sp>
      <p:sp>
        <p:nvSpPr>
          <p:cNvPr id="12" name="Picture Placeholder 11"/>
          <p:cNvSpPr>
            <a:spLocks noGrp="1"/>
          </p:cNvSpPr>
          <p:nvPr>
            <p:ph type="pic" sz="quarter" idx="12"/>
          </p:nvPr>
        </p:nvSpPr>
        <p:spPr>
          <a:xfrm>
            <a:off x="6357959" y="1531610"/>
            <a:ext cx="5834041" cy="4325552"/>
          </a:xfrm>
        </p:spPr>
        <p:txBody>
          <a:bodyPr anchor="ctr" anchorCtr="0"/>
          <a:lstStyle>
            <a:lvl1pPr algn="ctr">
              <a:defRPr/>
            </a:lvl1pPr>
          </a:lstStyle>
          <a:p>
            <a:r>
              <a:rPr lang="en-US"/>
              <a:t>Click icon to add picture</a:t>
            </a:r>
            <a:endParaRPr lang="en-US" dirty="0"/>
          </a:p>
        </p:txBody>
      </p:sp>
      <p:sp>
        <p:nvSpPr>
          <p:cNvPr id="13"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guangzhousunrun                                                                            								                      </a:t>
            </a:r>
            <a:r>
              <a:rPr lang="en-US" dirty="0">
                <a:solidFill>
                  <a:schemeClr val="bg1">
                    <a:lumMod val="50000"/>
                  </a:schemeClr>
                </a:solidFill>
              </a:rPr>
              <a:t>Dynamics 365 </a:t>
            </a:r>
            <a:endParaRPr lang="en-US" dirty="0">
              <a:solidFill>
                <a:schemeClr val="bg1">
                  <a:lumMod val="50000"/>
                </a:schemeClr>
              </a:solidFill>
            </a:endParaRP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srcRect/>
          <a:stretch>
            <a:fillRect/>
          </a:stretch>
        </p:blipFill>
        <p:spPr>
          <a:xfrm>
            <a:off x="4444773" y="418150"/>
            <a:ext cx="7747227" cy="6439851"/>
          </a:xfrm>
          <a:prstGeom prst="rect">
            <a:avLst/>
          </a:prstGeom>
        </p:spPr>
      </p:pic>
      <p:sp>
        <p:nvSpPr>
          <p:cNvPr id="9" name="Picture Placeholder 11"/>
          <p:cNvSpPr>
            <a:spLocks noGrp="1"/>
          </p:cNvSpPr>
          <p:nvPr>
            <p:ph type="pic" sz="quarter" idx="12"/>
          </p:nvPr>
        </p:nvSpPr>
        <p:spPr>
          <a:xfrm>
            <a:off x="6357959" y="1531610"/>
            <a:ext cx="5834041" cy="4325552"/>
          </a:xfrm>
        </p:spPr>
        <p:txBody>
          <a:bodyPr anchor="ctr" anchorCtr="0"/>
          <a:lstStyle>
            <a:lvl1pPr algn="ctr">
              <a:defRPr/>
            </a:lvl1pPr>
          </a:lstStyle>
          <a:p>
            <a:r>
              <a:rPr lang="en-US"/>
              <a:t>Click icon to add picture</a:t>
            </a:r>
            <a:endParaRPr lang="en-US" dirty="0"/>
          </a:p>
        </p:txBody>
      </p:sp>
      <p:sp>
        <p:nvSpPr>
          <p:cNvPr id="13" name="Text Placeholder 4"/>
          <p:cNvSpPr>
            <a:spLocks noGrp="1"/>
          </p:cNvSpPr>
          <p:nvPr>
            <p:ph type="body" sz="quarter" idx="11" hasCustomPrompt="1"/>
          </p:nvPr>
        </p:nvSpPr>
        <p:spPr>
          <a:xfrm>
            <a:off x="457672" y="2000738"/>
            <a:ext cx="1693247" cy="2988395"/>
          </a:xfrm>
        </p:spPr>
        <p:txBody>
          <a:bodyPr lIns="0" tIns="0" rIns="0" bIns="0"/>
          <a:lstStyle>
            <a:lvl1pPr marL="0" indent="0">
              <a:lnSpc>
                <a:spcPts val="1800"/>
              </a:lnSpc>
              <a:spcBef>
                <a:spcPct val="177000"/>
              </a:spcBef>
              <a:buNone/>
              <a:defRPr lang="en-US" sz="1370" b="0" kern="1200" spc="0" baseline="0" dirty="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a:t>
            </a:r>
            <a:r>
              <a:rPr lang="en-US" dirty="0" err="1"/>
              <a:t>Semibold</a:t>
            </a:r>
            <a:r>
              <a:rPr lang="en-US" dirty="0"/>
              <a:t> 14/18</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endParaRPr lang="en-US" dirty="0"/>
          </a:p>
        </p:txBody>
      </p:sp>
      <p:sp>
        <p:nvSpPr>
          <p:cNvPr id="14" name="Text Placeholder 4"/>
          <p:cNvSpPr>
            <a:spLocks noGrp="1"/>
          </p:cNvSpPr>
          <p:nvPr>
            <p:ph type="body" sz="quarter" idx="13" hasCustomPrompt="1"/>
          </p:nvPr>
        </p:nvSpPr>
        <p:spPr>
          <a:xfrm>
            <a:off x="2385798" y="2000738"/>
            <a:ext cx="1693247" cy="2988395"/>
          </a:xfrm>
        </p:spPr>
        <p:txBody>
          <a:bodyPr lIns="0" tIns="0" rIns="0" bIns="0"/>
          <a:lstStyle>
            <a:lvl1pPr marL="0" indent="0">
              <a:lnSpc>
                <a:spcPts val="1800"/>
              </a:lnSpc>
              <a:spcBef>
                <a:spcPct val="177000"/>
              </a:spcBef>
              <a:buNone/>
              <a:defRPr lang="en-US" sz="1370" b="0" kern="1200" spc="0" baseline="0" dirty="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a:t>
            </a:r>
            <a:r>
              <a:rPr lang="en-US" dirty="0" err="1"/>
              <a:t>Semibold</a:t>
            </a:r>
            <a:r>
              <a:rPr lang="en-US" dirty="0"/>
              <a:t> 14/18</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endParaRPr lang="en-US" dirty="0"/>
          </a:p>
        </p:txBody>
      </p:sp>
      <p:sp>
        <p:nvSpPr>
          <p:cNvPr id="15"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a:solidFill>
                  <a:schemeClr val="tx1"/>
                </a:solidFill>
              </a:defRPr>
            </a:lvl1pPr>
          </a:lstStyle>
          <a:p>
            <a:r>
              <a:rPr lang="en-US" dirty="0"/>
              <a:t>Device layout 2: two columns</a:t>
            </a:r>
            <a:endParaRPr lang="en-US" dirty="0"/>
          </a:p>
        </p:txBody>
      </p:sp>
      <p:sp>
        <p:nvSpPr>
          <p:cNvPr id="16"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endParaRPr lang="en-US" dirty="0">
              <a:solidFill>
                <a:schemeClr val="bg1">
                  <a:lumMod val="50000"/>
                </a:schemeClr>
              </a:solidFill>
            </a:endParaRPr>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srcRect/>
          <a:stretch>
            <a:fillRect/>
          </a:stretch>
        </p:blipFill>
        <p:spPr>
          <a:xfrm>
            <a:off x="384248" y="486947"/>
            <a:ext cx="10869930" cy="6371053"/>
          </a:xfrm>
          <a:prstGeom prst="rect">
            <a:avLst/>
          </a:prstGeom>
        </p:spPr>
      </p:pic>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a:solidFill>
                  <a:schemeClr val="tx1"/>
                </a:solidFill>
              </a:defRPr>
            </a:lvl1pPr>
          </a:lstStyle>
          <a:p>
            <a:r>
              <a:rPr lang="en-US" dirty="0"/>
              <a:t>Device layout 3</a:t>
            </a:r>
            <a:endParaRPr lang="en-US" dirty="0"/>
          </a:p>
        </p:txBody>
      </p:sp>
      <p:sp>
        <p:nvSpPr>
          <p:cNvPr id="9"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Dynamics 365 </a:t>
            </a:r>
            <a:endParaRPr lang="en-US" dirty="0">
              <a:solidFill>
                <a:schemeClr val="bg1">
                  <a:lumMod val="65000"/>
                </a:schemeClr>
              </a:solidFill>
            </a:endParaRPr>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hasCustomPrompt="1"/>
          </p:nvPr>
        </p:nvSpPr>
        <p:spPr>
          <a:xfrm>
            <a:off x="455995" y="1950779"/>
            <a:ext cx="3618377" cy="3534843"/>
          </a:xfrm>
        </p:spPr>
        <p:txBody>
          <a:bodyPr anchor="ctr">
            <a:noAutofit/>
          </a:bodyPr>
          <a:lstStyle>
            <a:lvl1pPr marL="0" indent="0" algn="ctr">
              <a:buNone/>
              <a:defRPr sz="2355"/>
            </a:lvl1pPr>
          </a:lstStyle>
          <a:p>
            <a:r>
              <a:rPr lang="en-US"/>
              <a:t>Click icon to add chart</a:t>
            </a:r>
            <a:endParaRPr lang="en-US" dirty="0"/>
          </a:p>
        </p:txBody>
      </p:sp>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a:solidFill>
                  <a:schemeClr val="tx1"/>
                </a:solidFill>
              </a:defRPr>
            </a:lvl1pPr>
          </a:lstStyle>
          <a:p>
            <a:r>
              <a:rPr lang="en-US" dirty="0"/>
              <a:t>Chart examples</a:t>
            </a:r>
            <a:endParaRPr lang="en-US" dirty="0"/>
          </a:p>
        </p:txBody>
      </p:sp>
      <p:sp>
        <p:nvSpPr>
          <p:cNvPr id="9" name="Text Placeholder 4"/>
          <p:cNvSpPr>
            <a:spLocks noGrp="1"/>
          </p:cNvSpPr>
          <p:nvPr>
            <p:ph type="body" sz="quarter" idx="12" hasCustomPrompt="1"/>
          </p:nvPr>
        </p:nvSpPr>
        <p:spPr>
          <a:xfrm>
            <a:off x="455991" y="5857162"/>
            <a:ext cx="3618381" cy="301770"/>
          </a:xfrm>
        </p:spPr>
        <p:txBody>
          <a:bodyPr lIns="0" tIns="0" rIns="0" bIns="0"/>
          <a:lstStyle>
            <a:lvl1pPr marL="0" indent="0">
              <a:lnSpc>
                <a:spcPts val="1200"/>
              </a:lnSpc>
              <a:spcBef>
                <a:spcPct val="177000"/>
              </a:spcBef>
              <a:buFont typeface="Arial" panose="020B0604020202020204" pitchFamily="34" charset="0"/>
              <a:buNone/>
              <a:defRPr sz="980" b="0" i="0" spc="0">
                <a:solidFill>
                  <a:schemeClr val="tx1"/>
                </a:solidFill>
                <a:latin typeface="+mn-lt"/>
              </a:defRPr>
            </a:lvl1pPr>
            <a:lvl2pPr marL="0" marR="0" indent="0" algn="l" defTabSz="932180" rtl="0" eaLnBrk="1" fontAlgn="auto" latinLnBrk="0" hangingPunct="1">
              <a:lnSpc>
                <a:spcPts val="1200"/>
              </a:lnSpc>
              <a:spcBef>
                <a:spcPts val="440"/>
              </a:spcBef>
              <a:spcAft>
                <a:spcPts val="0"/>
              </a:spcAft>
              <a:buClrTx/>
              <a:buSzPct val="90000"/>
              <a:buFont typeface="Arial" panose="020B0604020202020204" pitchFamily="34" charset="0"/>
              <a:buNone/>
              <a:defRPr sz="980">
                <a:solidFill>
                  <a:schemeClr val="tx1"/>
                </a:solidFill>
              </a:defRPr>
            </a:lvl2pPr>
            <a:lvl3pPr marL="448310" indent="0">
              <a:buNone/>
              <a:defRPr/>
            </a:lvl3pPr>
            <a:lvl4pPr marL="672465" indent="0">
              <a:buNone/>
              <a:defRPr/>
            </a:lvl4pPr>
            <a:lvl5pPr marL="89662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endParaRPr lang="en-US" dirty="0"/>
          </a:p>
        </p:txBody>
      </p:sp>
      <p:sp>
        <p:nvSpPr>
          <p:cNvPr id="17" name="Text Placeholder 4"/>
          <p:cNvSpPr>
            <a:spLocks noGrp="1"/>
          </p:cNvSpPr>
          <p:nvPr>
            <p:ph type="body" sz="quarter" idx="18" hasCustomPrompt="1"/>
          </p:nvPr>
        </p:nvSpPr>
        <p:spPr>
          <a:xfrm>
            <a:off x="4303151" y="5857162"/>
            <a:ext cx="3607487" cy="301770"/>
          </a:xfrm>
        </p:spPr>
        <p:txBody>
          <a:bodyPr vert="horz" wrap="square" lIns="0" tIns="0" rIns="0" bIns="0" rtlCol="0">
            <a:spAutoFit/>
          </a:bodyPr>
          <a:lstStyle>
            <a:lvl1pPr>
              <a:defRPr lang="en-US" sz="98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endParaRPr lang="en-US" dirty="0"/>
          </a:p>
        </p:txBody>
      </p:sp>
      <p:sp>
        <p:nvSpPr>
          <p:cNvPr id="20" name="Chart Placeholder 6"/>
          <p:cNvSpPr>
            <a:spLocks noGrp="1"/>
          </p:cNvSpPr>
          <p:nvPr>
            <p:ph type="chart" sz="quarter" idx="22" hasCustomPrompt="1"/>
          </p:nvPr>
        </p:nvSpPr>
        <p:spPr>
          <a:xfrm>
            <a:off x="4303151" y="1950779"/>
            <a:ext cx="3607487" cy="3534843"/>
          </a:xfrm>
        </p:spPr>
        <p:txBody>
          <a:bodyPr anchor="ctr">
            <a:noAutofit/>
          </a:bodyPr>
          <a:lstStyle>
            <a:lvl1pPr marL="0" indent="0" algn="ctr">
              <a:buNone/>
              <a:defRPr sz="2355"/>
            </a:lvl1pPr>
          </a:lstStyle>
          <a:p>
            <a:r>
              <a:rPr lang="en-US"/>
              <a:t>Click icon to add chart</a:t>
            </a:r>
            <a:endParaRPr lang="en-US" dirty="0"/>
          </a:p>
        </p:txBody>
      </p:sp>
      <p:sp>
        <p:nvSpPr>
          <p:cNvPr id="21" name="Chart Placeholder 6"/>
          <p:cNvSpPr>
            <a:spLocks noGrp="1"/>
          </p:cNvSpPr>
          <p:nvPr>
            <p:ph type="chart" sz="quarter" idx="23" hasCustomPrompt="1"/>
          </p:nvPr>
        </p:nvSpPr>
        <p:spPr>
          <a:xfrm>
            <a:off x="8139412" y="1950779"/>
            <a:ext cx="3623051" cy="3534843"/>
          </a:xfrm>
        </p:spPr>
        <p:txBody>
          <a:bodyPr anchor="ctr">
            <a:noAutofit/>
          </a:bodyPr>
          <a:lstStyle>
            <a:lvl1pPr marL="0" indent="0" algn="ctr">
              <a:buNone/>
              <a:defRPr sz="2355"/>
            </a:lvl1pPr>
          </a:lstStyle>
          <a:p>
            <a:r>
              <a:rPr lang="en-US"/>
              <a:t>Click icon to add chart</a:t>
            </a:r>
            <a:endParaRPr lang="en-US" dirty="0"/>
          </a:p>
        </p:txBody>
      </p:sp>
      <p:sp>
        <p:nvSpPr>
          <p:cNvPr id="4" name="Text Placeholder 3"/>
          <p:cNvSpPr>
            <a:spLocks noGrp="1"/>
          </p:cNvSpPr>
          <p:nvPr>
            <p:ph type="body" sz="quarter" idx="24" hasCustomPrompt="1"/>
          </p:nvPr>
        </p:nvSpPr>
        <p:spPr>
          <a:xfrm>
            <a:off x="455990" y="5670380"/>
            <a:ext cx="3629278" cy="195794"/>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endParaRPr lang="en-US" dirty="0"/>
          </a:p>
        </p:txBody>
      </p:sp>
      <p:sp>
        <p:nvSpPr>
          <p:cNvPr id="15" name="Text Placeholder 3"/>
          <p:cNvSpPr>
            <a:spLocks noGrp="1"/>
          </p:cNvSpPr>
          <p:nvPr>
            <p:ph type="body" sz="quarter" idx="25" hasCustomPrompt="1"/>
          </p:nvPr>
        </p:nvSpPr>
        <p:spPr>
          <a:xfrm>
            <a:off x="4314043" y="5670380"/>
            <a:ext cx="3629278" cy="195794"/>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endParaRPr lang="en-US" dirty="0"/>
          </a:p>
        </p:txBody>
      </p:sp>
      <p:sp>
        <p:nvSpPr>
          <p:cNvPr id="23" name="Text Placeholder 3"/>
          <p:cNvSpPr>
            <a:spLocks noGrp="1"/>
          </p:cNvSpPr>
          <p:nvPr>
            <p:ph type="body" sz="quarter" idx="26" hasCustomPrompt="1"/>
          </p:nvPr>
        </p:nvSpPr>
        <p:spPr>
          <a:xfrm>
            <a:off x="8139412" y="5670380"/>
            <a:ext cx="3629278" cy="195794"/>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endParaRPr lang="en-US" dirty="0"/>
          </a:p>
        </p:txBody>
      </p:sp>
      <p:sp>
        <p:nvSpPr>
          <p:cNvPr id="24" name="Text Placeholder 4"/>
          <p:cNvSpPr>
            <a:spLocks noGrp="1"/>
          </p:cNvSpPr>
          <p:nvPr>
            <p:ph type="body" sz="quarter" idx="27" hasCustomPrompt="1"/>
          </p:nvPr>
        </p:nvSpPr>
        <p:spPr>
          <a:xfrm>
            <a:off x="8139412" y="5857162"/>
            <a:ext cx="3607487" cy="301770"/>
          </a:xfrm>
        </p:spPr>
        <p:txBody>
          <a:bodyPr vert="horz" wrap="square" lIns="0" tIns="0" rIns="0" bIns="0" rtlCol="0">
            <a:spAutoFit/>
          </a:bodyPr>
          <a:lstStyle>
            <a:lvl1pPr>
              <a:defRPr lang="en-US" sz="98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endParaRPr lang="en-US" dirty="0"/>
          </a:p>
        </p:txBody>
      </p:sp>
      <p:sp>
        <p:nvSpPr>
          <p:cNvPr id="25"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Dynamics 365 </a:t>
            </a:r>
            <a:endParaRPr lang="en-US" dirty="0">
              <a:solidFill>
                <a:schemeClr val="bg1">
                  <a:lumMod val="65000"/>
                </a:schemeClr>
              </a:solidFill>
            </a:endParaRPr>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a:solidFill>
                  <a:schemeClr val="tx1"/>
                </a:solidFill>
              </a:defRPr>
            </a:lvl1pPr>
          </a:lstStyle>
          <a:p>
            <a:r>
              <a:rPr lang="en-US" dirty="0"/>
              <a:t>Table styling</a:t>
            </a:r>
            <a:endParaRPr lang="en-US" dirty="0"/>
          </a:p>
        </p:txBody>
      </p:sp>
      <p:sp>
        <p:nvSpPr>
          <p:cNvPr id="4" name="Table Placeholder 3"/>
          <p:cNvSpPr>
            <a:spLocks noGrp="1"/>
          </p:cNvSpPr>
          <p:nvPr>
            <p:ph type="tbl" sz="quarter" idx="10" hasCustomPrompt="1"/>
          </p:nvPr>
        </p:nvSpPr>
        <p:spPr>
          <a:xfrm>
            <a:off x="455994" y="2158884"/>
            <a:ext cx="11306469" cy="4078687"/>
          </a:xfrm>
        </p:spPr>
        <p:txBody>
          <a:bodyPr anchor="ctr" anchorCtr="0"/>
          <a:lstStyle>
            <a:lvl1pPr algn="ctr">
              <a:defRPr/>
            </a:lvl1pPr>
          </a:lstStyle>
          <a:p>
            <a:r>
              <a:rPr lang="en-US"/>
              <a:t>Click icon to add table</a:t>
            </a:r>
            <a:endParaRPr lang="en-US"/>
          </a:p>
        </p:txBody>
      </p:sp>
      <p:sp>
        <p:nvSpPr>
          <p:cNvPr id="5"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Dynamics 365 </a:t>
            </a:r>
            <a:endParaRPr lang="en-US" dirty="0">
              <a:solidFill>
                <a:schemeClr val="bg1">
                  <a:lumMod val="65000"/>
                </a:schemeClr>
              </a:solidFill>
            </a:endParaRPr>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p:cNvSpPr txBox="1">
            <a:spLocks noChangeArrowheads="1"/>
          </p:cNvSpPr>
          <p:nvPr/>
        </p:nvSpPr>
        <p:spPr bwMode="blackWhite">
          <a:xfrm>
            <a:off x="454170" y="6451196"/>
            <a:ext cx="4482124" cy="105410"/>
          </a:xfrm>
          <a:prstGeom prst="rect">
            <a:avLst/>
          </a:prstGeom>
          <a:noFill/>
          <a:ln w="12700">
            <a:noFill/>
            <a:miter lim="800000"/>
            <a:headEnd type="none" w="sm" len="sm"/>
            <a:tailEnd type="none" w="sm" len="sm"/>
          </a:ln>
          <a:effectLst/>
        </p:spPr>
        <p:txBody>
          <a:bodyPr vert="horz" wrap="square" lIns="0" tIns="0" rIns="0" bIns="0" numCol="1" anchor="t" anchorCtr="0" compatLnSpc="1">
            <a:spAutoFit/>
          </a:bodyPr>
          <a:lstStyle/>
          <a:p>
            <a:pPr defTabSz="932180" eaLnBrk="0" hangingPunct="0"/>
            <a:r>
              <a:rPr lang="en-US" sz="685" dirty="0">
                <a:solidFill>
                  <a:schemeClr val="bg1"/>
                </a:solidFill>
                <a:cs typeface="Segoe UI" panose="020B0502040204020203" pitchFamily="34" charset="0"/>
              </a:rPr>
              <a:t>© Copyright Microsoft Corporation. All rights reserved. </a:t>
            </a:r>
            <a:endParaRPr lang="en-US" sz="685" dirty="0">
              <a:solidFill>
                <a:schemeClr val="bg1"/>
              </a:solidFill>
              <a:cs typeface="Segoe UI" panose="020B0502040204020203" pitchFamily="34" charset="0"/>
            </a:endParaRPr>
          </a:p>
        </p:txBody>
      </p:sp>
      <p:sp>
        <p:nvSpPr>
          <p:cNvPr id="9" name="Title 1"/>
          <p:cNvSpPr>
            <a:spLocks noGrp="1"/>
          </p:cNvSpPr>
          <p:nvPr>
            <p:ph type="title" hasCustomPrompt="1"/>
          </p:nvPr>
        </p:nvSpPr>
        <p:spPr>
          <a:xfrm>
            <a:off x="455994" y="1845276"/>
            <a:ext cx="7454644" cy="1473396"/>
          </a:xfrm>
          <a:noFill/>
        </p:spPr>
        <p:txBody>
          <a:bodyPr lIns="0" tIns="0" rIns="0" bIns="0" anchor="t" anchorCtr="0"/>
          <a:lstStyle>
            <a:lvl1pPr>
              <a:lnSpc>
                <a:spcPct val="100000"/>
              </a:lnSpc>
              <a:spcAft>
                <a:spcPts val="1300"/>
              </a:spcAft>
              <a:defRPr sz="2550" spc="-50" baseline="0">
                <a:solidFill>
                  <a:schemeClr val="bg1"/>
                </a:solidFill>
              </a:defRPr>
            </a:lvl1pPr>
          </a:lstStyle>
          <a:p>
            <a:r>
              <a:rPr lang="en-US" dirty="0"/>
              <a:t>Thank you.</a:t>
            </a:r>
            <a:endParaRPr lang="en-US" dirty="0"/>
          </a:p>
        </p:txBody>
      </p:sp>
      <p:pic>
        <p:nvPicPr>
          <p:cNvPr id="11" name="Picture 10"/>
          <p:cNvPicPr>
            <a:picLocks noChangeAspect="1"/>
          </p:cNvPicPr>
          <p:nvPr userDrawn="1"/>
        </p:nvPicPr>
        <p:blipFill>
          <a:blip r:embed="rId2" cstate="print"/>
          <a:stretch>
            <a:fillRect/>
          </a:stretch>
        </p:blipFill>
        <p:spPr>
          <a:xfrm>
            <a:off x="274248" y="257170"/>
            <a:ext cx="2266311" cy="569191"/>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45276"/>
            <a:ext cx="7454644" cy="1473396"/>
          </a:xfrm>
          <a:noFill/>
        </p:spPr>
        <p:txBody>
          <a:bodyPr lIns="0" tIns="0" rIns="0" bIns="0" anchor="t" anchorCtr="0"/>
          <a:lstStyle>
            <a:lvl1pPr>
              <a:lnSpc>
                <a:spcPct val="100000"/>
              </a:lnSpc>
              <a:spcAft>
                <a:spcPts val="1300"/>
              </a:spcAft>
              <a:defRPr sz="2550" spc="-50" baseline="0">
                <a:solidFill>
                  <a:schemeClr val="accent5"/>
                </a:solidFill>
              </a:defRPr>
            </a:lvl1pPr>
          </a:lstStyle>
          <a:p>
            <a:r>
              <a:rPr lang="en-US" dirty="0"/>
              <a:t>Thank you.</a:t>
            </a:r>
            <a:endParaRPr lang="en-US" dirty="0"/>
          </a:p>
        </p:txBody>
      </p:sp>
      <p:pic>
        <p:nvPicPr>
          <p:cNvPr id="11" name="Picture 10"/>
          <p:cNvPicPr>
            <a:picLocks noChangeAspect="1"/>
          </p:cNvPicPr>
          <p:nvPr userDrawn="1"/>
        </p:nvPicPr>
        <p:blipFill>
          <a:blip r:embed="rId2" cstate="print"/>
          <a:stretch>
            <a:fillRect/>
          </a:stretch>
        </p:blipFill>
        <p:spPr>
          <a:xfrm>
            <a:off x="274248" y="257170"/>
            <a:ext cx="2266311" cy="569191"/>
          </a:xfrm>
          <a:prstGeom prst="rect">
            <a:avLst/>
          </a:prstGeom>
        </p:spPr>
      </p:pic>
      <p:sp>
        <p:nvSpPr>
          <p:cNvPr id="5" name="Text Box 3"/>
          <p:cNvSpPr txBox="1">
            <a:spLocks noChangeArrowheads="1"/>
          </p:cNvSpPr>
          <p:nvPr userDrawn="1"/>
        </p:nvSpPr>
        <p:spPr bwMode="blackWhite">
          <a:xfrm>
            <a:off x="454170" y="6451196"/>
            <a:ext cx="4482124" cy="105410"/>
          </a:xfrm>
          <a:prstGeom prst="rect">
            <a:avLst/>
          </a:prstGeom>
          <a:noFill/>
          <a:ln w="12700">
            <a:noFill/>
            <a:miter lim="800000"/>
            <a:headEnd type="none" w="sm" len="sm"/>
            <a:tailEnd type="none" w="sm" len="sm"/>
          </a:ln>
          <a:effectLst/>
        </p:spPr>
        <p:txBody>
          <a:bodyPr vert="horz" wrap="square" lIns="0" tIns="0" rIns="0" bIns="0" numCol="1" anchor="t" anchorCtr="0" compatLnSpc="1">
            <a:spAutoFit/>
          </a:bodyPr>
          <a:lstStyle/>
          <a:p>
            <a:pPr defTabSz="932180" eaLnBrk="0" hangingPunct="0"/>
            <a:r>
              <a:rPr lang="en-US" sz="685" dirty="0">
                <a:solidFill>
                  <a:schemeClr val="bg1"/>
                </a:solidFill>
                <a:cs typeface="Segoe UI" panose="020B0502040204020203" pitchFamily="34" charset="0"/>
              </a:rPr>
              <a:t>© Copyright Microsoft Corporation. All rights reserved. </a:t>
            </a:r>
            <a:endParaRPr lang="en-US" sz="685" dirty="0">
              <a:solidFill>
                <a:schemeClr val="bg1"/>
              </a:solidFill>
              <a:cs typeface="Segoe UI" panose="020B0502040204020203" pitchFamily="34"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38931" y="1187622"/>
            <a:ext cx="8367629" cy="1793104"/>
          </a:xfrm>
          <a:noFill/>
        </p:spPr>
        <p:txBody>
          <a:bodyPr lIns="146304" tIns="91440" rIns="146304" bIns="91440" anchor="b" anchorCtr="0"/>
          <a:lstStyle>
            <a:lvl1pPr>
              <a:defRPr sz="4705" spc="-100" baseline="0">
                <a:gradFill>
                  <a:gsLst>
                    <a:gs pos="62564">
                      <a:schemeClr val="tx1"/>
                    </a:gs>
                    <a:gs pos="55000">
                      <a:schemeClr val="tx1"/>
                    </a:gs>
                  </a:gsLst>
                  <a:lin ang="5400000" scaled="0"/>
                </a:gradFill>
              </a:defRPr>
            </a:lvl1pPr>
          </a:lstStyle>
          <a:p>
            <a:r>
              <a:rPr lang="en-US" dirty="0"/>
              <a:t>Event name</a:t>
            </a:r>
            <a:endParaRPr lang="en-US" dirty="0"/>
          </a:p>
        </p:txBody>
      </p:sp>
      <p:sp>
        <p:nvSpPr>
          <p:cNvPr id="5" name="Text Placeholder 4"/>
          <p:cNvSpPr>
            <a:spLocks noGrp="1"/>
          </p:cNvSpPr>
          <p:nvPr>
            <p:ph type="body" sz="quarter" idx="12" hasCustomPrompt="1"/>
          </p:nvPr>
        </p:nvSpPr>
        <p:spPr>
          <a:xfrm>
            <a:off x="238931" y="2980729"/>
            <a:ext cx="8367629" cy="715931"/>
          </a:xfrm>
          <a:noFill/>
        </p:spPr>
        <p:txBody>
          <a:bodyPr lIns="164592" tIns="109728" rIns="164592" bIns="109728">
            <a:noAutofit/>
          </a:bodyPr>
          <a:lstStyle>
            <a:lvl1pPr marL="0" indent="0">
              <a:spcBef>
                <a:spcPts val="0"/>
              </a:spcBef>
              <a:buNone/>
              <a:defRPr sz="3140" spc="0" baseline="0">
                <a:gradFill>
                  <a:gsLst>
                    <a:gs pos="91000">
                      <a:schemeClr val="tx1"/>
                    </a:gs>
                    <a:gs pos="0">
                      <a:schemeClr val="tx1"/>
                    </a:gs>
                  </a:gsLst>
                  <a:lin ang="5400000" scaled="0"/>
                </a:gradFill>
                <a:latin typeface="+mn-lt"/>
              </a:defRPr>
            </a:lvl1pPr>
          </a:lstStyle>
          <a:p>
            <a:pPr lvl="0"/>
            <a:r>
              <a:rPr lang="en-US" dirty="0"/>
              <a:t>Date</a:t>
            </a:r>
            <a:endParaRPr lang="en-US" dirty="0"/>
          </a:p>
        </p:txBody>
      </p:sp>
      <p:sp>
        <p:nvSpPr>
          <p:cNvPr id="3" name="Text Placeholder 2"/>
          <p:cNvSpPr>
            <a:spLocks noGrp="1"/>
          </p:cNvSpPr>
          <p:nvPr>
            <p:ph type="body" sz="quarter" idx="13" hasCustomPrompt="1"/>
          </p:nvPr>
        </p:nvSpPr>
        <p:spPr>
          <a:xfrm>
            <a:off x="238931" y="3696656"/>
            <a:ext cx="8367629" cy="452654"/>
          </a:xfrm>
        </p:spPr>
        <p:txBody>
          <a:bodyPr/>
          <a:lstStyle>
            <a:lvl1pPr marL="0" indent="0">
              <a:buNone/>
              <a:defRPr lang="en-US" sz="196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endParaRPr lang="en-US" dirty="0"/>
          </a:p>
        </p:txBody>
      </p:sp>
      <p:pic>
        <p:nvPicPr>
          <p:cNvPr id="6" name="MS logo white - EMF"/>
          <p:cNvPicPr>
            <a:picLocks noChangeAspect="1"/>
          </p:cNvPicPr>
          <p:nvPr userDrawn="1"/>
        </p:nvPicPr>
        <p:blipFill>
          <a:blip r:embed="rId2"/>
          <a:stretch>
            <a:fillRect/>
          </a:stretch>
        </p:blipFill>
        <p:spPr bwMode="black">
          <a:xfrm>
            <a:off x="478004" y="6082761"/>
            <a:ext cx="1895921"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11751" t="15552" r="17747" b="5173"/>
          <a:stretch>
            <a:fillRect/>
          </a:stretch>
        </p:blipFill>
        <p:spPr>
          <a:xfrm>
            <a:off x="0" y="-2839"/>
            <a:ext cx="12191722" cy="6857999"/>
          </a:xfrm>
          <a:prstGeom prst="rect">
            <a:avLst/>
          </a:prstGeom>
        </p:spPr>
      </p:pic>
      <p:sp>
        <p:nvSpPr>
          <p:cNvPr id="12" name="Rectangle 11"/>
          <p:cNvSpPr/>
          <p:nvPr userDrawn="1"/>
        </p:nvSpPr>
        <p:spPr bwMode="auto">
          <a:xfrm>
            <a:off x="238931" y="2084172"/>
            <a:ext cx="7172253" cy="3586208"/>
          </a:xfrm>
          <a:prstGeom prst="rect">
            <a:avLst/>
          </a:prstGeom>
          <a:solidFill>
            <a:srgbClr val="FFFFFF">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noAutofit/>
          </a:bodyPr>
          <a:lstStyle/>
          <a:p>
            <a:pPr algn="ctr" defTabSz="932180"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9" name="Title 1"/>
          <p:cNvSpPr>
            <a:spLocks noGrp="1"/>
          </p:cNvSpPr>
          <p:nvPr>
            <p:ph type="title" hasCustomPrompt="1"/>
          </p:nvPr>
        </p:nvSpPr>
        <p:spPr bwMode="auto">
          <a:xfrm>
            <a:off x="238931" y="2077813"/>
            <a:ext cx="7172253" cy="1793104"/>
          </a:xfrm>
          <a:noFill/>
        </p:spPr>
        <p:txBody>
          <a:bodyPr lIns="146304" tIns="91440" rIns="146304" bIns="91440" anchor="t" anchorCtr="0"/>
          <a:lstStyle>
            <a:lvl1pPr>
              <a:defRPr sz="4705" spc="-100" baseline="0">
                <a:gradFill>
                  <a:gsLst>
                    <a:gs pos="97794">
                      <a:srgbClr val="353535"/>
                    </a:gs>
                    <a:gs pos="38000">
                      <a:srgbClr val="353535"/>
                    </a:gs>
                  </a:gsLst>
                  <a:lin ang="5400000" scaled="0"/>
                </a:gradFill>
              </a:defRPr>
            </a:lvl1pPr>
          </a:lstStyle>
          <a:p>
            <a:r>
              <a:rPr lang="en-US" dirty="0"/>
              <a:t>Presentation title</a:t>
            </a:r>
            <a:endParaRPr lang="en-US" dirty="0"/>
          </a:p>
        </p:txBody>
      </p:sp>
      <p:sp>
        <p:nvSpPr>
          <p:cNvPr id="3" name="Text Placeholder 2"/>
          <p:cNvSpPr>
            <a:spLocks noGrp="1"/>
          </p:cNvSpPr>
          <p:nvPr>
            <p:ph type="body" sz="quarter" idx="14" hasCustomPrompt="1"/>
          </p:nvPr>
        </p:nvSpPr>
        <p:spPr bwMode="auto">
          <a:xfrm>
            <a:off x="238933" y="3877278"/>
            <a:ext cx="7172253" cy="597503"/>
          </a:xfrm>
          <a:noFill/>
        </p:spPr>
        <p:txBody>
          <a:bodyPr wrap="square" lIns="164592" tIns="109728" rIns="164592" bIns="109728">
            <a:spAutoFit/>
          </a:bodyPr>
          <a:lstStyle>
            <a:lvl1pPr marL="0" indent="0">
              <a:spcBef>
                <a:spcPts val="0"/>
              </a:spcBef>
              <a:buNone/>
              <a:defRPr sz="2745">
                <a:gradFill>
                  <a:gsLst>
                    <a:gs pos="97794">
                      <a:srgbClr val="353535"/>
                    </a:gs>
                    <a:gs pos="38000">
                      <a:srgbClr val="353535"/>
                    </a:gs>
                  </a:gsLst>
                  <a:lin ang="5400000" scaled="0"/>
                </a:gradFill>
                <a:latin typeface="+mn-lt"/>
              </a:defRPr>
            </a:lvl1pPr>
          </a:lstStyle>
          <a:p>
            <a:pPr lvl="0"/>
            <a:r>
              <a:rPr lang="en-US" dirty="0"/>
              <a:t>Speaker name</a:t>
            </a:r>
            <a:endParaRPr lang="en-US" dirty="0"/>
          </a:p>
        </p:txBody>
      </p:sp>
      <p:pic>
        <p:nvPicPr>
          <p:cNvPr id="14" name="MS logo gray - EMF"/>
          <p:cNvPicPr>
            <a:picLocks noChangeAspect="1"/>
          </p:cNvPicPr>
          <p:nvPr userDrawn="1"/>
        </p:nvPicPr>
        <p:blipFill>
          <a:blip r:embed="rId3"/>
          <a:stretch>
            <a:fillRect/>
          </a:stretch>
        </p:blipFill>
        <p:spPr bwMode="black">
          <a:xfrm>
            <a:off x="478004" y="6082761"/>
            <a:ext cx="1897963" cy="3048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38931" y="2084187"/>
            <a:ext cx="8367629" cy="1793090"/>
          </a:xfrm>
          <a:noFill/>
        </p:spPr>
        <p:txBody>
          <a:bodyPr lIns="146304" tIns="91440" rIns="146304" bIns="91440" anchor="t" anchorCtr="0"/>
          <a:lstStyle>
            <a:lvl1pPr>
              <a:defRPr sz="4705" spc="-100" baseline="0">
                <a:gradFill>
                  <a:gsLst>
                    <a:gs pos="62564">
                      <a:schemeClr val="tx1"/>
                    </a:gs>
                    <a:gs pos="55000">
                      <a:schemeClr val="tx1"/>
                    </a:gs>
                  </a:gsLst>
                  <a:lin ang="5400000" scaled="0"/>
                </a:gradFill>
              </a:defRPr>
            </a:lvl1pPr>
          </a:lstStyle>
          <a:p>
            <a:r>
              <a:rPr lang="en-US" dirty="0"/>
              <a:t>Presentation title</a:t>
            </a:r>
            <a:endParaRPr lang="en-US" dirty="0"/>
          </a:p>
        </p:txBody>
      </p:sp>
      <p:sp>
        <p:nvSpPr>
          <p:cNvPr id="5" name="Text Placeholder 4"/>
          <p:cNvSpPr>
            <a:spLocks noGrp="1"/>
          </p:cNvSpPr>
          <p:nvPr>
            <p:ph type="body" sz="quarter" idx="12" hasCustomPrompt="1"/>
          </p:nvPr>
        </p:nvSpPr>
        <p:spPr>
          <a:xfrm>
            <a:off x="238931" y="3878579"/>
            <a:ext cx="8367629"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dirty="0"/>
              <a:t>Speaker name</a:t>
            </a:r>
            <a:endParaRPr lang="en-US" dirty="0"/>
          </a:p>
        </p:txBody>
      </p:sp>
      <p:pic>
        <p:nvPicPr>
          <p:cNvPr id="6" name="MS logo white - EMF"/>
          <p:cNvPicPr>
            <a:picLocks noChangeAspect="1"/>
          </p:cNvPicPr>
          <p:nvPr userDrawn="1"/>
        </p:nvPicPr>
        <p:blipFill>
          <a:blip r:embed="rId2"/>
          <a:stretch>
            <a:fillRect/>
          </a:stretch>
        </p:blipFill>
        <p:spPr bwMode="black">
          <a:xfrm>
            <a:off x="478004" y="6082761"/>
            <a:ext cx="1895921"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38931" y="2077819"/>
            <a:ext cx="4781502" cy="1793104"/>
          </a:xfrm>
          <a:noFill/>
        </p:spPr>
        <p:txBody>
          <a:bodyPr lIns="146304" tIns="91440" rIns="146304" bIns="91440" anchor="t" anchorCtr="0"/>
          <a:lstStyle>
            <a:lvl1pPr>
              <a:defRPr sz="4705" spc="-100" baseline="0">
                <a:gradFill>
                  <a:gsLst>
                    <a:gs pos="74359">
                      <a:schemeClr val="tx1"/>
                    </a:gs>
                    <a:gs pos="57576">
                      <a:schemeClr val="tx1"/>
                    </a:gs>
                  </a:gsLst>
                  <a:lin ang="5400000" scaled="0"/>
                </a:gradFill>
              </a:defRPr>
            </a:lvl1pPr>
          </a:lstStyle>
          <a:p>
            <a:r>
              <a:rPr lang="en-US" dirty="0"/>
              <a:t>Presentation title</a:t>
            </a:r>
            <a:endParaRPr lang="en-US" dirty="0"/>
          </a:p>
        </p:txBody>
      </p:sp>
      <p:sp>
        <p:nvSpPr>
          <p:cNvPr id="3" name="Text Placeholder 2"/>
          <p:cNvSpPr>
            <a:spLocks noGrp="1"/>
          </p:cNvSpPr>
          <p:nvPr>
            <p:ph type="body" sz="quarter" idx="14" hasCustomPrompt="1"/>
          </p:nvPr>
        </p:nvSpPr>
        <p:spPr bwMode="auto">
          <a:xfrm>
            <a:off x="238931" y="3877276"/>
            <a:ext cx="4781502" cy="717249"/>
          </a:xfrm>
        </p:spPr>
        <p:txBody>
          <a:bodyPr lIns="164592" tIns="109728" rIns="164592" bIns="109728">
            <a:noAutofit/>
          </a:bodyPr>
          <a:lstStyle>
            <a:lvl1pPr marL="0" indent="0">
              <a:spcBef>
                <a:spcPts val="0"/>
              </a:spcBef>
              <a:buNone/>
              <a:defRPr lang="en-US" sz="2745"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180" rtl="0" eaLnBrk="1" fontAlgn="auto" latinLnBrk="0" hangingPunct="1">
              <a:lnSpc>
                <a:spcPct val="90000"/>
              </a:lnSpc>
              <a:spcBef>
                <a:spcPts val="0"/>
              </a:spcBef>
              <a:spcAft>
                <a:spcPts val="0"/>
              </a:spcAft>
              <a:buClrTx/>
              <a:buSzPct val="90000"/>
              <a:buFont typeface="Arial" panose="020B0604020202020204" pitchFamily="34" charset="0"/>
              <a:buNone/>
            </a:pPr>
            <a:r>
              <a:rPr lang="en-US" dirty="0"/>
              <a:t>Speaker name</a:t>
            </a:r>
            <a:endParaRPr lang="en-US" dirty="0"/>
          </a:p>
        </p:txBody>
      </p:sp>
      <p:pic>
        <p:nvPicPr>
          <p:cNvPr id="6" name="MS logo white - EMF"/>
          <p:cNvPicPr>
            <a:picLocks noChangeAspect="1"/>
          </p:cNvPicPr>
          <p:nvPr userDrawn="1"/>
        </p:nvPicPr>
        <p:blipFill>
          <a:blip r:embed="rId2"/>
          <a:stretch>
            <a:fillRect/>
          </a:stretch>
        </p:blipFill>
        <p:spPr bwMode="black">
          <a:xfrm>
            <a:off x="478004" y="6082761"/>
            <a:ext cx="1895921" cy="304828"/>
          </a:xfrm>
          <a:prstGeom prst="rect">
            <a:avLst/>
          </a:prstGeom>
        </p:spPr>
      </p:pic>
      <p:pic>
        <p:nvPicPr>
          <p:cNvPr id="11" name="Picture 10"/>
          <p:cNvPicPr>
            <a:picLocks noChangeAspect="1"/>
          </p:cNvPicPr>
          <p:nvPr userDrawn="1"/>
        </p:nvPicPr>
        <p:blipFill rotWithShape="1">
          <a:blip r:embed="rId3"/>
          <a:srcRect l="42594" t="15552" r="17747" b="5173"/>
          <a:stretch>
            <a:fillRect/>
          </a:stretch>
        </p:blipFill>
        <p:spPr>
          <a:xfrm>
            <a:off x="5333532" y="-2839"/>
            <a:ext cx="6858188" cy="685799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4" name="Text Placeholder 3"/>
          <p:cNvSpPr>
            <a:spLocks noGrp="1"/>
          </p:cNvSpPr>
          <p:nvPr>
            <p:ph type="body" sz="quarter" idx="10"/>
          </p:nvPr>
        </p:nvSpPr>
        <p:spPr>
          <a:xfrm>
            <a:off x="238931" y="1189177"/>
            <a:ext cx="11714680" cy="2263268"/>
          </a:xfrm>
        </p:spPr>
        <p:txBody>
          <a:bodyPr>
            <a:spAutoFit/>
          </a:bodyPr>
          <a:lstStyle>
            <a:lvl1pPr marL="0" indent="0">
              <a:buNone/>
              <a:defRPr/>
            </a:lvl1pPr>
            <a:lvl2pPr marL="224155" indent="0">
              <a:buNone/>
              <a:defRPr/>
            </a:lvl2pPr>
            <a:lvl3pPr marL="448310" indent="0">
              <a:buNone/>
              <a:defRPr/>
            </a:lvl3pPr>
            <a:lvl4pPr marL="672465" indent="0">
              <a:buNone/>
              <a:defRPr/>
            </a:lvl4pPr>
            <a:lvl5pPr marL="896620" indent="0">
              <a:buNone/>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endParaRPr lang="en-US" dirty="0"/>
          </a:p>
        </p:txBody>
      </p:sp>
      <p:sp>
        <p:nvSpPr>
          <p:cNvPr id="3" name="Text Placeholder 2"/>
          <p:cNvSpPr>
            <a:spLocks noGrp="1"/>
          </p:cNvSpPr>
          <p:nvPr>
            <p:ph type="body" sz="quarter" idx="10"/>
          </p:nvPr>
        </p:nvSpPr>
        <p:spPr>
          <a:xfrm>
            <a:off x="238931" y="1187645"/>
            <a:ext cx="11714680" cy="2263268"/>
          </a:xfr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4" name="Text Placeholder 3"/>
          <p:cNvSpPr>
            <a:spLocks noGrp="1"/>
          </p:cNvSpPr>
          <p:nvPr>
            <p:ph type="body" sz="quarter" idx="10"/>
          </p:nvPr>
        </p:nvSpPr>
        <p:spPr>
          <a:xfrm>
            <a:off x="238931" y="1187645"/>
            <a:ext cx="5378731" cy="2489596"/>
          </a:xfrm>
        </p:spPr>
        <p:txBody>
          <a:bodyPr wrap="square">
            <a:spAutoFit/>
          </a:bodyPr>
          <a:lstStyle>
            <a:lvl1pPr marL="0" indent="0">
              <a:spcBef>
                <a:spcPts val="1200"/>
              </a:spcBef>
              <a:buClr>
                <a:schemeClr val="tx1"/>
              </a:buClr>
              <a:buFont typeface="Wingdings" panose="05000000000000000000" pitchFamily="2" charset="2"/>
              <a:buNone/>
              <a:defRPr sz="2745" b="0">
                <a:latin typeface="+mn-lt"/>
              </a:defRPr>
            </a:lvl1pPr>
            <a:lvl2pPr marL="250190" indent="0">
              <a:buFont typeface="Wingdings" panose="05000000000000000000" pitchFamily="2" charset="2"/>
              <a:buNone/>
              <a:defRPr sz="2355" b="0"/>
            </a:lvl2pPr>
            <a:lvl3pPr marL="441960" indent="0">
              <a:buFont typeface="Wingdings" panose="05000000000000000000" pitchFamily="2" charset="2"/>
              <a:buNone/>
              <a:defRPr sz="2155" b="0"/>
            </a:lvl3pPr>
            <a:lvl4pPr marL="639445" indent="0">
              <a:buFont typeface="Wingdings" panose="05000000000000000000" pitchFamily="2" charset="2"/>
              <a:buNone/>
              <a:defRPr sz="2155" b="0"/>
            </a:lvl4pPr>
            <a:lvl5pPr marL="837565" indent="0">
              <a:buFont typeface="Wingdings" panose="05000000000000000000" pitchFamily="2" charset="2"/>
              <a:buNone/>
              <a:defRPr sz="2155" b="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3"/>
          <p:cNvSpPr>
            <a:spLocks noGrp="1"/>
          </p:cNvSpPr>
          <p:nvPr>
            <p:ph type="body" sz="quarter" idx="11"/>
          </p:nvPr>
        </p:nvSpPr>
        <p:spPr>
          <a:xfrm>
            <a:off x="6574752" y="1187646"/>
            <a:ext cx="5378731" cy="2489596"/>
          </a:xfrm>
        </p:spPr>
        <p:txBody>
          <a:bodyPr wrap="square">
            <a:spAutoFit/>
          </a:bodyPr>
          <a:lstStyle>
            <a:lvl1pPr marL="0" indent="0">
              <a:spcBef>
                <a:spcPts val="1200"/>
              </a:spcBef>
              <a:buClr>
                <a:schemeClr val="tx1"/>
              </a:buClr>
              <a:buFont typeface="Arial" panose="020B0604020202020204" pitchFamily="34" charset="0"/>
              <a:buNone/>
              <a:defRPr lang="en-US" sz="2745" b="0" kern="1200" spc="0" baseline="0" dirty="0">
                <a:gradFill>
                  <a:gsLst>
                    <a:gs pos="1250">
                      <a:schemeClr val="tx1"/>
                    </a:gs>
                    <a:gs pos="100000">
                      <a:schemeClr val="tx1"/>
                    </a:gs>
                  </a:gsLst>
                  <a:lin ang="5400000" scaled="0"/>
                </a:gradFill>
                <a:latin typeface="+mn-lt"/>
                <a:ea typeface="+mn-ea"/>
                <a:cs typeface="+mn-cs"/>
              </a:defRPr>
            </a:lvl1pPr>
            <a:lvl2pPr marL="250190" indent="0">
              <a:buFont typeface="Arial" panose="020B0604020202020204" pitchFamily="34" charset="0"/>
              <a:buNone/>
              <a:defRPr lang="en-US" sz="2355" b="0" kern="1200" spc="0" baseline="0" dirty="0">
                <a:gradFill>
                  <a:gsLst>
                    <a:gs pos="1250">
                      <a:schemeClr val="tx1"/>
                    </a:gs>
                    <a:gs pos="100000">
                      <a:schemeClr val="tx1"/>
                    </a:gs>
                  </a:gsLst>
                  <a:lin ang="5400000" scaled="0"/>
                </a:gradFill>
                <a:latin typeface="+mn-lt"/>
                <a:ea typeface="+mn-ea"/>
                <a:cs typeface="+mn-cs"/>
              </a:defRPr>
            </a:lvl2pPr>
            <a:lvl3pPr marL="441960"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3pPr>
            <a:lvl4pPr marL="63944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756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0" marR="0" lvl="0" indent="0" algn="l" defTabSz="932180" rtl="0" eaLnBrk="1" fontAlgn="auto" latinLnBrk="0" hangingPunct="1">
              <a:lnSpc>
                <a:spcPct val="90000"/>
              </a:lnSpc>
              <a:spcBef>
                <a:spcPts val="1225"/>
              </a:spcBef>
              <a:spcAft>
                <a:spcPts val="0"/>
              </a:spcAft>
              <a:buClr>
                <a:schemeClr val="tx1"/>
              </a:buClr>
              <a:buSzPct val="90000"/>
              <a:buFont typeface="Wingdings" panose="05000000000000000000" pitchFamily="2" charset="2"/>
              <a:buNone/>
            </a:pPr>
            <a:r>
              <a:rPr lang="en-US" dirty="0"/>
              <a:t>Click to edit Master text styles</a:t>
            </a:r>
            <a:endParaRPr lang="en-US" dirty="0"/>
          </a:p>
          <a:p>
            <a:pPr marL="712470" marR="0" lvl="1" indent="-457200" algn="l" defTabSz="932180" rtl="0" eaLnBrk="1" fontAlgn="auto" latinLnBrk="0" hangingPunct="1">
              <a:lnSpc>
                <a:spcPct val="90000"/>
              </a:lnSpc>
              <a:spcBef>
                <a:spcPct val="20000"/>
              </a:spcBef>
              <a:spcAft>
                <a:spcPts val="0"/>
              </a:spcAft>
              <a:buClrTx/>
              <a:buSzPct val="90000"/>
            </a:pPr>
            <a:r>
              <a:rPr lang="en-US" dirty="0"/>
              <a:t>Second level</a:t>
            </a:r>
            <a:endParaRPr lang="en-US" dirty="0"/>
          </a:p>
          <a:p>
            <a:pPr marL="908050" marR="0" lvl="2" indent="-457200" algn="l" defTabSz="932180" rtl="0" eaLnBrk="1" fontAlgn="auto" latinLnBrk="0" hangingPunct="1">
              <a:lnSpc>
                <a:spcPct val="90000"/>
              </a:lnSpc>
              <a:spcBef>
                <a:spcPct val="20000"/>
              </a:spcBef>
              <a:spcAft>
                <a:spcPts val="0"/>
              </a:spcAft>
              <a:buClrTx/>
              <a:buSzPct val="90000"/>
            </a:pPr>
            <a:r>
              <a:rPr lang="en-US" dirty="0"/>
              <a:t>Third level</a:t>
            </a:r>
            <a:endParaRPr lang="en-US" dirty="0"/>
          </a:p>
          <a:p>
            <a:pPr marL="1109345" marR="0" lvl="3" indent="-457200" algn="l" defTabSz="932180" rtl="0" eaLnBrk="1" fontAlgn="auto" latinLnBrk="0" hangingPunct="1">
              <a:lnSpc>
                <a:spcPct val="90000"/>
              </a:lnSpc>
              <a:spcBef>
                <a:spcPct val="20000"/>
              </a:spcBef>
              <a:spcAft>
                <a:spcPts val="0"/>
              </a:spcAft>
              <a:buClrTx/>
              <a:buSzPct val="90000"/>
            </a:pPr>
            <a:r>
              <a:rPr lang="en-US" dirty="0"/>
              <a:t>Fourth level</a:t>
            </a:r>
            <a:endParaRPr lang="en-US" dirty="0"/>
          </a:p>
          <a:p>
            <a:pPr marL="1311275" marR="0" lvl="4" indent="-457200" algn="l" defTabSz="932180" rtl="0" eaLnBrk="1" fontAlgn="auto" latinLnBrk="0" hangingPunct="1">
              <a:lnSpc>
                <a:spcPct val="90000"/>
              </a:lnSpc>
              <a:spcBef>
                <a:spcPct val="20000"/>
              </a:spcBef>
              <a:spcAft>
                <a:spcPts val="0"/>
              </a:spcAft>
              <a:buClrTx/>
              <a:buSzPct val="90000"/>
            </a:pPr>
            <a:r>
              <a:rPr lang="en-US" dirty="0"/>
              <a:t>Fifth level</a:t>
            </a:r>
            <a:endParaRPr lang="en-US" dirty="0"/>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4" name="Text Placeholder 3"/>
          <p:cNvSpPr>
            <a:spLocks noGrp="1"/>
          </p:cNvSpPr>
          <p:nvPr>
            <p:ph type="body" sz="quarter" idx="10"/>
          </p:nvPr>
        </p:nvSpPr>
        <p:spPr>
          <a:xfrm>
            <a:off x="238931" y="1187645"/>
            <a:ext cx="5378731" cy="2489596"/>
          </a:xfrm>
        </p:spPr>
        <p:txBody>
          <a:bodyPr wrap="square">
            <a:spAutoFit/>
          </a:bodyPr>
          <a:lstStyle>
            <a:lvl1pPr marL="227330" indent="-227330">
              <a:spcBef>
                <a:spcPts val="1200"/>
              </a:spcBef>
              <a:buClr>
                <a:schemeClr val="tx1"/>
              </a:buClr>
              <a:buFont typeface="Wingdings" panose="05000000000000000000" pitchFamily="2" charset="2"/>
              <a:buChar char=""/>
              <a:defRPr sz="2745" b="0">
                <a:latin typeface="+mn-lt"/>
              </a:defRPr>
            </a:lvl1pPr>
            <a:lvl2pPr marL="418465" indent="-168275">
              <a:buFont typeface="Wingdings" panose="05000000000000000000" pitchFamily="2" charset="2"/>
              <a:buChar char=""/>
              <a:defRPr sz="2355" b="0"/>
            </a:lvl2pPr>
            <a:lvl3pPr marL="626745" indent="-184785">
              <a:buFont typeface="Wingdings" panose="05000000000000000000" pitchFamily="2" charset="2"/>
              <a:buChar char=""/>
              <a:defRPr sz="2155" b="0"/>
            </a:lvl3pPr>
            <a:lvl4pPr marL="812800" indent="-172720">
              <a:buFont typeface="Wingdings" panose="05000000000000000000" pitchFamily="2" charset="2"/>
              <a:buChar char=""/>
              <a:defRPr sz="2155" b="0"/>
            </a:lvl4pPr>
            <a:lvl5pPr marL="1003935" indent="-166370">
              <a:buFont typeface="Wingdings" panose="05000000000000000000" pitchFamily="2" charset="2"/>
              <a:buChar char=""/>
              <a:defRPr sz="2155" b="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3"/>
          <p:cNvSpPr>
            <a:spLocks noGrp="1"/>
          </p:cNvSpPr>
          <p:nvPr>
            <p:ph type="body" sz="quarter" idx="11"/>
          </p:nvPr>
        </p:nvSpPr>
        <p:spPr>
          <a:xfrm>
            <a:off x="6574752" y="1187646"/>
            <a:ext cx="5378731" cy="2489596"/>
          </a:xfrm>
        </p:spPr>
        <p:txBody>
          <a:bodyPr wrap="square">
            <a:spAutoFit/>
          </a:bodyPr>
          <a:lstStyle>
            <a:lvl1pPr marL="281305" indent="-281305">
              <a:spcBef>
                <a:spcPts val="1200"/>
              </a:spcBef>
              <a:buClr>
                <a:schemeClr val="tx1"/>
              </a:buClr>
              <a:buFont typeface="Arial" panose="020B0604020202020204" pitchFamily="34" charset="0"/>
              <a:buChar char="•"/>
              <a:defRPr lang="en-US" sz="2745" b="0" kern="1200" spc="0" baseline="0" dirty="0">
                <a:gradFill>
                  <a:gsLst>
                    <a:gs pos="1250">
                      <a:schemeClr val="tx1"/>
                    </a:gs>
                    <a:gs pos="100000">
                      <a:schemeClr val="tx1"/>
                    </a:gs>
                  </a:gsLst>
                  <a:lin ang="5400000" scaled="0"/>
                </a:gradFill>
                <a:latin typeface="+mn-lt"/>
                <a:ea typeface="+mn-ea"/>
                <a:cs typeface="+mn-cs"/>
              </a:defRPr>
            </a:lvl1pPr>
            <a:lvl2pPr marL="586740" indent="-335915">
              <a:defRPr lang="en-US" sz="2355" b="0" kern="1200" spc="0" baseline="0" dirty="0">
                <a:gradFill>
                  <a:gsLst>
                    <a:gs pos="1250">
                      <a:schemeClr val="tx1"/>
                    </a:gs>
                    <a:gs pos="100000">
                      <a:schemeClr val="tx1"/>
                    </a:gs>
                  </a:gsLst>
                  <a:lin ang="5400000" scaled="0"/>
                </a:gradFill>
                <a:latin typeface="+mn-lt"/>
                <a:ea typeface="+mn-ea"/>
                <a:cs typeface="+mn-cs"/>
              </a:defRPr>
            </a:lvl2pPr>
            <a:lvl3pPr marL="778510" indent="-335915">
              <a:defRPr lang="en-US" sz="2155" b="0" kern="1200" spc="0" baseline="0" dirty="0">
                <a:gradFill>
                  <a:gsLst>
                    <a:gs pos="1250">
                      <a:schemeClr val="tx1"/>
                    </a:gs>
                    <a:gs pos="100000">
                      <a:schemeClr val="tx1"/>
                    </a:gs>
                  </a:gsLst>
                  <a:lin ang="5400000" scaled="0"/>
                </a:gradFill>
                <a:latin typeface="+mn-lt"/>
                <a:ea typeface="+mn-ea"/>
                <a:cs typeface="+mn-cs"/>
              </a:defRPr>
            </a:lvl3pPr>
            <a:lvl4pPr marL="975360" indent="-335915">
              <a:defRPr lang="en-US" sz="2155" b="0" kern="1200" spc="0" baseline="0" dirty="0">
                <a:gradFill>
                  <a:gsLst>
                    <a:gs pos="1250">
                      <a:schemeClr val="tx1"/>
                    </a:gs>
                    <a:gs pos="100000">
                      <a:schemeClr val="tx1"/>
                    </a:gs>
                  </a:gsLst>
                  <a:lin ang="5400000" scaled="0"/>
                </a:gradFill>
                <a:latin typeface="+mn-lt"/>
                <a:ea typeface="+mn-ea"/>
                <a:cs typeface="+mn-cs"/>
              </a:defRPr>
            </a:lvl4pPr>
            <a:lvl5pPr marL="1173480" indent="-335915">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180" rtl="0" eaLnBrk="1" fontAlgn="auto" latinLnBrk="0" hangingPunct="1">
              <a:lnSpc>
                <a:spcPct val="90000"/>
              </a:lnSpc>
              <a:spcBef>
                <a:spcPts val="1225"/>
              </a:spcBef>
              <a:spcAft>
                <a:spcPts val="0"/>
              </a:spcAft>
              <a:buClr>
                <a:schemeClr val="tx1"/>
              </a:buClr>
              <a:buSzPct val="90000"/>
              <a:buFont typeface="Wingdings" panose="05000000000000000000" pitchFamily="2" charset="2"/>
              <a:buChar char=""/>
            </a:pPr>
            <a:r>
              <a:rPr lang="en-US" dirty="0"/>
              <a:t>Click to edit Master text styles</a:t>
            </a:r>
            <a:endParaRPr lang="en-US" dirty="0"/>
          </a:p>
          <a:p>
            <a:pPr marL="426720" marR="0" lvl="1" indent="-171450" algn="l" defTabSz="932180" rtl="0" eaLnBrk="1" fontAlgn="auto" latinLnBrk="0" hangingPunct="1">
              <a:lnSpc>
                <a:spcPct val="90000"/>
              </a:lnSpc>
              <a:spcBef>
                <a:spcPct val="20000"/>
              </a:spcBef>
              <a:spcAft>
                <a:spcPts val="0"/>
              </a:spcAft>
              <a:buClrTx/>
              <a:buSzPct val="90000"/>
              <a:buFont typeface="Wingdings" panose="05000000000000000000" pitchFamily="2" charset="2"/>
              <a:buChar char=""/>
            </a:pPr>
            <a:r>
              <a:rPr lang="en-US" dirty="0"/>
              <a:t>Second level</a:t>
            </a:r>
            <a:endParaRPr lang="en-US" dirty="0"/>
          </a:p>
          <a:p>
            <a:pPr marL="639445" marR="0" lvl="2" indent="-188595" algn="l" defTabSz="932180" rtl="0" eaLnBrk="1" fontAlgn="auto" latinLnBrk="0" hangingPunct="1">
              <a:lnSpc>
                <a:spcPct val="90000"/>
              </a:lnSpc>
              <a:spcBef>
                <a:spcPct val="20000"/>
              </a:spcBef>
              <a:spcAft>
                <a:spcPts val="0"/>
              </a:spcAft>
              <a:buClrTx/>
              <a:buSzPct val="90000"/>
              <a:buFont typeface="Wingdings" panose="05000000000000000000" pitchFamily="2" charset="2"/>
              <a:buChar char=""/>
            </a:pPr>
            <a:r>
              <a:rPr lang="en-US" dirty="0"/>
              <a:t>Third level</a:t>
            </a:r>
            <a:endParaRPr lang="en-US" dirty="0"/>
          </a:p>
          <a:p>
            <a:pPr marL="828675" marR="0" lvl="3" indent="-175895" algn="l" defTabSz="932180" rtl="0" eaLnBrk="1" fontAlgn="auto" latinLnBrk="0" hangingPunct="1">
              <a:lnSpc>
                <a:spcPct val="90000"/>
              </a:lnSpc>
              <a:spcBef>
                <a:spcPct val="20000"/>
              </a:spcBef>
              <a:spcAft>
                <a:spcPts val="0"/>
              </a:spcAft>
              <a:buClrTx/>
              <a:buSzPct val="90000"/>
              <a:buFont typeface="Wingdings" panose="05000000000000000000" pitchFamily="2" charset="2"/>
              <a:buChar char=""/>
            </a:pPr>
            <a:r>
              <a:rPr lang="en-US" dirty="0"/>
              <a:t>Fourth level</a:t>
            </a:r>
            <a:endParaRPr lang="en-US" dirty="0"/>
          </a:p>
          <a:p>
            <a:pPr marL="1023620" marR="0" lvl="4" indent="-169545" algn="l" defTabSz="932180" rtl="0" eaLnBrk="1" fontAlgn="auto" latinLnBrk="0" hangingPunct="1">
              <a:lnSpc>
                <a:spcPct val="90000"/>
              </a:lnSpc>
              <a:spcBef>
                <a:spcPct val="20000"/>
              </a:spcBef>
              <a:spcAft>
                <a:spcPts val="0"/>
              </a:spcAft>
              <a:buClrTx/>
              <a:buSzPct val="90000"/>
              <a:buFont typeface="Wingdings" panose="05000000000000000000" pitchFamily="2" charset="2"/>
              <a:buChar char=""/>
            </a:pPr>
            <a:r>
              <a:rPr lang="en-US" dirty="0"/>
              <a:t>Fifth level</a:t>
            </a:r>
            <a:endParaRPr lang="en-US" dirty="0"/>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31" y="2084187"/>
            <a:ext cx="9532416" cy="995838"/>
          </a:xfrm>
          <a:noFill/>
        </p:spPr>
        <p:txBody>
          <a:bodyPr wrap="square" tIns="91440" bIns="91440" anchor="t" anchorCtr="0">
            <a:spAutoFit/>
          </a:bodyPr>
          <a:lstStyle>
            <a:lvl1pPr>
              <a:defRPr sz="5885" spc="-100" baseline="0">
                <a:gradFill>
                  <a:gsLst>
                    <a:gs pos="0">
                      <a:schemeClr val="tx1"/>
                    </a:gs>
                    <a:gs pos="100000">
                      <a:schemeClr val="tx1"/>
                    </a:gs>
                  </a:gsLst>
                  <a:lin ang="5400000" scaled="0"/>
                </a:gradFill>
              </a:defRPr>
            </a:lvl1pPr>
          </a:lstStyle>
          <a:p>
            <a:r>
              <a:rPr lang="en-US" dirty="0"/>
              <a:t>Demo title</a:t>
            </a:r>
            <a:endParaRPr lang="en-US" dirty="0"/>
          </a:p>
        </p:txBody>
      </p:sp>
      <p:sp>
        <p:nvSpPr>
          <p:cNvPr id="5" name="Text Placeholder 4"/>
          <p:cNvSpPr>
            <a:spLocks noGrp="1"/>
          </p:cNvSpPr>
          <p:nvPr>
            <p:ph type="body" sz="quarter" idx="12" hasCustomPrompt="1"/>
          </p:nvPr>
        </p:nvSpPr>
        <p:spPr>
          <a:xfrm>
            <a:off x="238931" y="3877276"/>
            <a:ext cx="9563004" cy="724246"/>
          </a:xfrm>
          <a:noFill/>
        </p:spPr>
        <p:txBody>
          <a:bodyPr wrap="square" lIns="182880" tIns="146304" rIns="182880" bIns="146304">
            <a:spAutoFit/>
          </a:bodyPr>
          <a:lstStyle>
            <a:lvl1pPr marL="0" indent="0">
              <a:spcBef>
                <a:spcPts val="0"/>
              </a:spcBef>
              <a:buNone/>
              <a:defRPr sz="3140" spc="0" baseline="0">
                <a:gradFill>
                  <a:gsLst>
                    <a:gs pos="0">
                      <a:schemeClr val="tx1"/>
                    </a:gs>
                    <a:gs pos="100000">
                      <a:schemeClr val="tx1"/>
                    </a:gs>
                  </a:gsLst>
                  <a:lin ang="5400000" scaled="0"/>
                </a:gradFill>
                <a:latin typeface="+mj-lt"/>
              </a:defRPr>
            </a:lvl1pPr>
          </a:lstStyle>
          <a:p>
            <a:pPr lvl="0"/>
            <a:r>
              <a:rPr lang="en-US" dirty="0"/>
              <a:t>Speaker Name</a:t>
            </a:r>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31" y="2084187"/>
            <a:ext cx="9563004" cy="995838"/>
          </a:xfrm>
          <a:noFill/>
        </p:spPr>
        <p:txBody>
          <a:bodyPr wrap="square" tIns="91440" bIns="91440" anchor="t" anchorCtr="0">
            <a:spAutoFit/>
          </a:bodyPr>
          <a:lstStyle>
            <a:lvl1pPr>
              <a:defRPr lang="en-US" sz="5885" b="0" kern="1200" cap="none" spc="-100" baseline="0" dirty="0">
                <a:ln w="3175">
                  <a:noFill/>
                </a:ln>
                <a:gradFill>
                  <a:gsLst>
                    <a:gs pos="0">
                      <a:schemeClr val="tx1"/>
                    </a:gs>
                    <a:gs pos="100000">
                      <a:schemeClr val="tx1"/>
                    </a:gs>
                  </a:gsLst>
                  <a:lin ang="5400000" scaled="0"/>
                </a:gradFill>
                <a:effectLst/>
                <a:latin typeface="+mj-lt"/>
                <a:ea typeface="+mn-ea"/>
                <a:cs typeface="Segoe UI" panose="020B0502040204020203" pitchFamily="34" charset="0"/>
              </a:defRPr>
            </a:lvl1pPr>
          </a:lstStyle>
          <a:p>
            <a:r>
              <a:rPr lang="en-US" dirty="0"/>
              <a:t>Video title</a:t>
            </a:r>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30" y="2084173"/>
            <a:ext cx="9563004" cy="995838"/>
          </a:xfrm>
          <a:noFill/>
        </p:spPr>
        <p:txBody>
          <a:bodyPr wrap="square" tIns="91440" bIns="91440" anchor="t" anchorCtr="0">
            <a:spAutoFit/>
          </a:bodyPr>
          <a:lstStyle>
            <a:lvl1pPr>
              <a:defRPr sz="5885" spc="-100" baseline="0">
                <a:gradFill>
                  <a:gsLst>
                    <a:gs pos="100000">
                      <a:schemeClr val="tx1"/>
                    </a:gs>
                    <a:gs pos="0">
                      <a:schemeClr val="tx1"/>
                    </a:gs>
                  </a:gsLst>
                  <a:lin ang="5400000" scaled="0"/>
                </a:gradFill>
              </a:defRPr>
            </a:lvl1pPr>
          </a:lstStyle>
          <a:p>
            <a:r>
              <a:rPr lang="en-US" dirty="0"/>
              <a:t>Section title</a:t>
            </a:r>
            <a:endParaRPr lang="en-US" dirty="0"/>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31" y="2084173"/>
            <a:ext cx="9563004" cy="995838"/>
          </a:xfrm>
          <a:noFill/>
        </p:spPr>
        <p:txBody>
          <a:bodyPr wrap="square" tIns="91440" bIns="91440" anchor="t" anchorCtr="0">
            <a:spAutoFit/>
          </a:bodyPr>
          <a:lstStyle>
            <a:lvl1pPr>
              <a:defRPr sz="5885" spc="-100" baseline="0">
                <a:gradFill>
                  <a:gsLst>
                    <a:gs pos="100000">
                      <a:schemeClr val="tx1"/>
                    </a:gs>
                    <a:gs pos="0">
                      <a:schemeClr val="tx1"/>
                    </a:gs>
                  </a:gsLst>
                  <a:lin ang="5400000" scaled="0"/>
                </a:gradFill>
              </a:defRPr>
            </a:lvl1pPr>
          </a:lstStyle>
          <a:p>
            <a:r>
              <a:rPr lang="en-US" dirty="0"/>
              <a:t>Section title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31" y="2686652"/>
            <a:ext cx="4781502"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Tall photo layout</a:t>
            </a:r>
            <a:endParaRPr lang="en-US" dirty="0"/>
          </a:p>
        </p:txBody>
      </p:sp>
      <p:sp>
        <p:nvSpPr>
          <p:cNvPr id="5" name="Picture Placeholder 4"/>
          <p:cNvSpPr>
            <a:spLocks noGrp="1" noChangeAspect="1"/>
          </p:cNvSpPr>
          <p:nvPr>
            <p:ph type="pic" sz="quarter" idx="10"/>
          </p:nvPr>
        </p:nvSpPr>
        <p:spPr bwMode="ltGray">
          <a:xfrm>
            <a:off x="5334532" y="5"/>
            <a:ext cx="6857884" cy="6856100"/>
          </a:xfrm>
          <a:prstGeom prst="rect">
            <a:avLst/>
          </a:prstGeo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dirty="0"/>
              <a:t>Click icon to add picture</a:t>
            </a:r>
            <a:endParaRPr lang="en-US" dirty="0"/>
          </a:p>
        </p:txBody>
      </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endParaRPr lang="en-US" dirty="0"/>
          </a:p>
        </p:txBody>
      </p:sp>
      <p:sp>
        <p:nvSpPr>
          <p:cNvPr id="3" name="Rectangle 2"/>
          <p:cNvSpPr/>
          <p:nvPr userDrawn="1"/>
        </p:nvSpPr>
        <p:spPr bwMode="hidden">
          <a:xfrm>
            <a:off x="4" y="1189176"/>
            <a:ext cx="12192416"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8" tIns="45728" rIns="45728" bIns="45728" numCol="1" spcCol="0" rtlCol="0" fromWordArt="0" anchor="ctr" anchorCtr="0" forceAA="0" compatLnSpc="1">
            <a:noAutofit/>
          </a:bodyPr>
          <a:lstStyle/>
          <a:p>
            <a:pPr algn="ctr" defTabSz="932180" fontAlgn="base">
              <a:spcBef>
                <a:spcPct val="0"/>
              </a:spcBef>
              <a:spcAft>
                <a:spcPct val="0"/>
              </a:spcAft>
            </a:pPr>
            <a:endParaRPr lang="en-US" sz="176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 name="Text Placeholder 4"/>
          <p:cNvSpPr>
            <a:spLocks noGrp="1"/>
          </p:cNvSpPr>
          <p:nvPr>
            <p:ph type="body" sz="quarter" idx="10"/>
          </p:nvPr>
        </p:nvSpPr>
        <p:spPr>
          <a:xfrm>
            <a:off x="238930" y="1197322"/>
            <a:ext cx="11714680" cy="2222529"/>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40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83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60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51" y="6099191"/>
            <a:ext cx="4482276" cy="463550"/>
          </a:xfrm>
          <a:prstGeom prst="rect">
            <a:avLst/>
          </a:prstGeom>
          <a:noFill/>
          <a:ln w="12700">
            <a:noFill/>
            <a:miter lim="800000"/>
            <a:headEnd type="none" w="sm" len="sm"/>
            <a:tailEnd type="none" w="sm" len="sm"/>
          </a:ln>
          <a:effectLst/>
        </p:spPr>
        <p:txBody>
          <a:bodyPr vert="horz" wrap="square" lIns="179310" tIns="179310" rIns="179310" bIns="179310" numCol="1" anchor="t" anchorCtr="0" compatLnSpc="1">
            <a:spAutoFit/>
          </a:bodyPr>
          <a:lstStyle/>
          <a:p>
            <a:pPr defTabSz="932180" eaLnBrk="0" hangingPunct="0"/>
            <a:r>
              <a:rPr lang="en-US" sz="685" dirty="0">
                <a:gradFill>
                  <a:gsLst>
                    <a:gs pos="0">
                      <a:schemeClr val="tx1"/>
                    </a:gs>
                    <a:gs pos="100000">
                      <a:schemeClr val="tx1"/>
                    </a:gs>
                  </a:gsLst>
                  <a:lin ang="5400000" scaled="0"/>
                </a:gradFill>
                <a:cs typeface="Segoe UI" panose="020B0502040204020203" pitchFamily="34" charset="0"/>
              </a:rPr>
              <a:t>© Copyright Microsoft Corporation. All rights reserved. </a:t>
            </a:r>
            <a:endParaRPr lang="en-US" sz="685" dirty="0">
              <a:gradFill>
                <a:gsLst>
                  <a:gs pos="0">
                    <a:schemeClr val="tx1"/>
                  </a:gs>
                  <a:gs pos="100000">
                    <a:schemeClr val="tx1"/>
                  </a:gs>
                </a:gsLst>
                <a:lin ang="5400000" scaled="0"/>
              </a:gradFill>
              <a:cs typeface="Segoe UI" panose="020B0502040204020203" pitchFamily="34" charset="0"/>
            </a:endParaRPr>
          </a:p>
        </p:txBody>
      </p:sp>
      <p:pic>
        <p:nvPicPr>
          <p:cNvPr id="5" name="MS logo white - EMF"/>
          <p:cNvPicPr>
            <a:picLocks noChangeAspect="1"/>
          </p:cNvPicPr>
          <p:nvPr userDrawn="1"/>
        </p:nvPicPr>
        <p:blipFill>
          <a:blip r:embed="rId2"/>
          <a:stretch>
            <a:fillRect/>
          </a:stretch>
        </p:blipFill>
        <p:spPr bwMode="black">
          <a:xfrm>
            <a:off x="478004" y="470067"/>
            <a:ext cx="1895921" cy="30482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38931" y="1189177"/>
            <a:ext cx="11714680"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4955">
              <a:buClr>
                <a:schemeClr val="tx1"/>
              </a:buClr>
              <a:buSzPct val="90000"/>
              <a:buFont typeface="Arial" panose="020B0604020202020204" pitchFamily="34" charset="0"/>
              <a:buChar char="•"/>
              <a:defRPr sz="314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8705"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2860"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Use this Layout for Speaker Notes slides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6"/>
          <p:cNvSpPr>
            <a:spLocks noGrp="1"/>
          </p:cNvSpPr>
          <p:nvPr>
            <p:ph type="body" sz="quarter" idx="11" hasCustomPrompt="1"/>
          </p:nvPr>
        </p:nvSpPr>
        <p:spPr>
          <a:xfrm>
            <a:off x="1" y="6238876"/>
            <a:ext cx="12192417"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30" spc="-51"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Next:</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endParaRPr lang="en-US" dirty="0"/>
          </a:p>
        </p:txBody>
      </p:sp>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122680"/>
            <a:ext cx="105156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838200" y="3602355"/>
            <a:ext cx="10515600" cy="1655445"/>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702435"/>
            <a:ext cx="10515600" cy="4474845"/>
          </a:xfrm>
        </p:spPr>
        <p:txBody>
          <a:bodyPr/>
          <a:lstStyle>
            <a:lvl2pPr>
              <a:defRPr/>
            </a:lvl2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9100"/>
            <a:ext cx="10515600" cy="2781300"/>
          </a:xfrm>
        </p:spPr>
        <p:txBody>
          <a:bodyPr anchor="t" anchorCtr="0"/>
          <a:lstStyle>
            <a:lvl1pPr>
              <a:defRPr sz="48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722120"/>
            <a:ext cx="10515600" cy="1102995"/>
          </a:xfrm>
        </p:spPr>
        <p:txBody>
          <a:bodyPr lIns="144145" anchor="b" anchorCtr="0"/>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800100"/>
          </a:xfrm>
        </p:spPr>
        <p:txBody>
          <a:bodyPr anchor="ctr" anchorCtr="0"/>
          <a:lstStyle>
            <a:lvl1pPr algn="ct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470" y="1482090"/>
            <a:ext cx="5220970"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8200" y="2368550"/>
            <a:ext cx="5222240" cy="3820795"/>
          </a:xfrm>
        </p:spPr>
        <p:txBody>
          <a:bodyPr/>
          <a:lstStyle>
            <a:lvl1pPr>
              <a:defRPr sz="28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655" y="1482090"/>
            <a:ext cx="5097145"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655" y="2368550"/>
            <a:ext cx="5097145" cy="3820795"/>
          </a:xfrm>
        </p:spPr>
        <p:txBody>
          <a:bodyPr/>
          <a:lstStyle>
            <a:lvl1pPr>
              <a:defRPr sz="28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12700" y="-1905"/>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7350125" y="457200"/>
            <a:ext cx="4392295" cy="1055370"/>
          </a:xfrm>
        </p:spPr>
        <p:txBody>
          <a:bodyPr anchor="b" anchorCtr="0"/>
          <a:lstStyle>
            <a:lvl1pPr>
              <a:defRPr sz="3200"/>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7349490" y="1694180"/>
            <a:ext cx="439356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505" y="-7620"/>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409575" y="457200"/>
            <a:ext cx="4279900" cy="1055370"/>
          </a:xfrm>
        </p:spPr>
        <p:txBody>
          <a:bodyPr anchor="t" anchorCtr="0"/>
          <a:lstStyle>
            <a:lvl1pPr>
              <a:defRPr sz="3200"/>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409575" y="1694180"/>
            <a:ext cx="428053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fld>
            <a:endParaRPr lang="zh-CN" altLang="en-US"/>
          </a:p>
        </p:txBody>
      </p:sp>
      <p:sp>
        <p:nvSpPr>
          <p:cNvPr id="3" name="竖排标题 1"/>
          <p:cNvSpPr>
            <a:spLocks noGrp="1"/>
          </p:cNvSpPr>
          <p:nvPr>
            <p:ph type="title" orient="vert"/>
          </p:nvPr>
        </p:nvSpPr>
        <p:spPr>
          <a:xfrm>
            <a:off x="8724900" y="365125"/>
            <a:ext cx="2628900" cy="5811838"/>
          </a:xfrm>
        </p:spPr>
        <p:txBody>
          <a:bodyPr vert="eaVert"/>
          <a:p>
            <a:r>
              <a:rPr lang="zh-CN" altLang="en-US" smtClean="0"/>
              <a:t>单击此处编辑母版标题样式</a:t>
            </a:r>
            <a:endParaRPr lang="zh-CN" altLang="en-US"/>
          </a:p>
        </p:txBody>
      </p:sp>
      <p:sp>
        <p:nvSpPr>
          <p:cNvPr id="7" name="竖排文字占位符 2"/>
          <p:cNvSpPr>
            <a:spLocks noGrp="1"/>
          </p:cNvSpPr>
          <p:nvPr>
            <p:ph type="body" orient="vert" idx="1"/>
          </p:nvPr>
        </p:nvSpPr>
        <p:spPr>
          <a:xfrm>
            <a:off x="838200" y="365125"/>
            <a:ext cx="7734300" cy="5811838"/>
          </a:xfrm>
        </p:spPr>
        <p:txBody>
          <a:bodyPr vert="eaVert"/>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27025"/>
            <a:ext cx="10515600" cy="5850255"/>
          </a:xfrm>
        </p:spPr>
        <p:txBody>
          <a:bodyPr/>
          <a:lstStyle>
            <a:lvl2pPr>
              <a:defRPr/>
            </a:lvl2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50" baseline="0">
                <a:solidFill>
                  <a:schemeClr val="tx2"/>
                </a:solidFill>
              </a:defRPr>
            </a:lvl1pPr>
          </a:lstStyle>
          <a:p>
            <a:r>
              <a:rPr lang="en-US" dirty="0"/>
              <a:t>Microsoft Azure </a:t>
            </a:r>
            <a:br>
              <a:rPr lang="en-US" dirty="0"/>
            </a:br>
            <a:r>
              <a:rPr lang="en-US" dirty="0"/>
              <a:t>title or event name</a:t>
            </a:r>
            <a:endParaRPr lang="en-US" dirty="0"/>
          </a:p>
        </p:txBody>
      </p:sp>
      <p:sp>
        <p:nvSpPr>
          <p:cNvPr id="11" name="Text Placeholder 10"/>
          <p:cNvSpPr>
            <a:spLocks noGrp="1"/>
          </p:cNvSpPr>
          <p:nvPr>
            <p:ph type="body" sz="quarter" idx="15" hasCustomPrompt="1"/>
          </p:nvPr>
        </p:nvSpPr>
        <p:spPr>
          <a:xfrm>
            <a:off x="464841" y="4847661"/>
            <a:ext cx="9602819" cy="745370"/>
          </a:xfrm>
        </p:spPr>
        <p:txBody>
          <a:bodyPr/>
          <a:lstStyle>
            <a:lvl1pPr>
              <a:defRPr sz="1765"/>
            </a:lvl1pPr>
            <a:lvl2pPr>
              <a:defRPr sz="1765"/>
            </a:lvl2pPr>
            <a:lvl3pPr>
              <a:defRPr sz="1370"/>
            </a:lvl3pPr>
            <a:lvl4pPr>
              <a:defRPr sz="1370"/>
            </a:lvl4pPr>
            <a:lvl5pPr>
              <a:defRPr sz="1030"/>
            </a:lvl5pPr>
          </a:lstStyle>
          <a:p>
            <a:pPr lvl="0"/>
            <a:r>
              <a:rPr lang="en-US" dirty="0"/>
              <a:t>Author name</a:t>
            </a:r>
            <a:endParaRPr lang="en-US" dirty="0"/>
          </a:p>
          <a:p>
            <a:pPr lvl="1"/>
            <a:r>
              <a:rPr lang="en-US" dirty="0"/>
              <a:t>Date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p:cNvSpPr>
            <a:spLocks noGrp="1"/>
          </p:cNvSpPr>
          <p:nvPr>
            <p:ph type="body" sz="quarter" idx="16" hasCustomPrompt="1"/>
          </p:nvPr>
        </p:nvSpPr>
        <p:spPr>
          <a:xfrm>
            <a:off x="464841" y="4847661"/>
            <a:ext cx="9609045" cy="669927"/>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30"/>
            </a:lvl5pPr>
          </a:lstStyle>
          <a:p>
            <a:pPr lvl="0"/>
            <a:r>
              <a:rPr lang="en-US" dirty="0"/>
              <a:t>Author name</a:t>
            </a:r>
            <a:endParaRPr lang="en-US" dirty="0"/>
          </a:p>
          <a:p>
            <a:pPr lvl="1"/>
            <a:r>
              <a:rPr lang="en-US" dirty="0"/>
              <a:t>Date</a:t>
            </a:r>
            <a:endParaRPr lang="en-US" dirty="0"/>
          </a:p>
        </p:txBody>
      </p:sp>
      <p:sp>
        <p:nvSpPr>
          <p:cNvPr id="9" name="Title 1"/>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50" baseline="0">
                <a:solidFill>
                  <a:schemeClr val="bg1"/>
                </a:solidFill>
              </a:defRPr>
            </a:lvl1pPr>
          </a:lstStyle>
          <a:p>
            <a:r>
              <a:rPr lang="en-US" dirty="0"/>
              <a:t>Microsoft 365</a:t>
            </a:r>
            <a:br>
              <a:rPr lang="en-US" dirty="0"/>
            </a:br>
            <a:r>
              <a:rPr lang="en-US" dirty="0"/>
              <a:t>title or event name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0" y="-1"/>
            <a:ext cx="12192000" cy="6858001"/>
            <a:chOff x="0" y="-1"/>
            <a:chExt cx="12436475" cy="6994526"/>
          </a:xfrm>
        </p:grpSpPr>
        <p:pic>
          <p:nvPicPr>
            <p:cNvPr id="8" name="Picture 7"/>
            <p:cNvPicPr>
              <a:picLocks noChangeAspect="1"/>
            </p:cNvPicPr>
            <p:nvPr userDrawn="1"/>
          </p:nvPicPr>
          <p:blipFill rotWithShape="1">
            <a:blip r:embed="rId2"/>
            <a:srcRect l="11427" r="6399"/>
            <a:stretch>
              <a:fillRect/>
            </a:stretch>
          </p:blipFill>
          <p:spPr>
            <a:xfrm>
              <a:off x="2249423" y="0"/>
              <a:ext cx="10187052" cy="6994525"/>
            </a:xfrm>
            <a:prstGeom prst="rect">
              <a:avLst/>
            </a:prstGeom>
          </p:spPr>
        </p:pic>
        <p:sp>
          <p:nvSpPr>
            <p:cNvPr id="9" name="Rectangle 8"/>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7" rIns="179284" bIns="143427" numCol="1" spcCol="0" rtlCol="0" fromWordArt="0" anchor="t" anchorCtr="0" forceAA="0" compatLnSpc="1">
              <a:noAutofit/>
            </a:bodyPr>
            <a:lstStyle/>
            <a:p>
              <a:pPr algn="ctr" defTabSz="932180"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sp>
        <p:nvSpPr>
          <p:cNvPr id="11" name="Rectangle 10"/>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7" rIns="179284" bIns="143427" numCol="1" spcCol="0" rtlCol="0" fromWordArt="0" anchor="t" anchorCtr="0" forceAA="0" compatLnSpc="1">
            <a:noAutofit/>
          </a:bodyPr>
          <a:lstStyle/>
          <a:p>
            <a:pPr lvl="0" algn="ctr" defTabSz="932180"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5" name="Text Placeholder 10"/>
          <p:cNvSpPr>
            <a:spLocks noGrp="1"/>
          </p:cNvSpPr>
          <p:nvPr>
            <p:ph type="body" sz="quarter" idx="15" hasCustomPrompt="1"/>
          </p:nvPr>
        </p:nvSpPr>
        <p:spPr>
          <a:xfrm>
            <a:off x="863252" y="4495236"/>
            <a:ext cx="6507352" cy="669927"/>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30"/>
            </a:lvl5pPr>
          </a:lstStyle>
          <a:p>
            <a:pPr lvl="0"/>
            <a:r>
              <a:rPr lang="en-US" dirty="0"/>
              <a:t>Author name</a:t>
            </a:r>
            <a:endParaRPr lang="en-US" dirty="0"/>
          </a:p>
          <a:p>
            <a:pPr lvl="1"/>
            <a:r>
              <a:rPr lang="en-US" dirty="0"/>
              <a:t>Date</a:t>
            </a:r>
            <a:endParaRPr lang="en-US" dirty="0"/>
          </a:p>
        </p:txBody>
      </p:sp>
      <p:sp>
        <p:nvSpPr>
          <p:cNvPr id="16" name="Title 1"/>
          <p:cNvSpPr>
            <a:spLocks noGrp="1"/>
          </p:cNvSpPr>
          <p:nvPr>
            <p:ph type="title" hasCustomPrompt="1"/>
          </p:nvPr>
        </p:nvSpPr>
        <p:spPr>
          <a:xfrm>
            <a:off x="805802" y="2677571"/>
            <a:ext cx="6564802" cy="1793104"/>
          </a:xfrm>
          <a:noFill/>
        </p:spPr>
        <p:txBody>
          <a:bodyPr lIns="0" tIns="0" rIns="0" bIns="182880" anchor="b" anchorCtr="0"/>
          <a:lstStyle>
            <a:lvl1pPr>
              <a:defRPr sz="4705" strike="noStrike" spc="-50" baseline="0">
                <a:solidFill>
                  <a:schemeClr val="bg1"/>
                </a:solidFill>
              </a:defRPr>
            </a:lvl1pPr>
          </a:lstStyle>
          <a:p>
            <a:r>
              <a:rPr lang="en-US" dirty="0"/>
              <a:t>Microsoft 365 title or event name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p:cNvGrpSpPr/>
          <p:nvPr userDrawn="1"/>
        </p:nvGrpSpPr>
        <p:grpSpPr>
          <a:xfrm>
            <a:off x="0" y="-1"/>
            <a:ext cx="12192000" cy="6858001"/>
            <a:chOff x="0" y="-1"/>
            <a:chExt cx="12436475" cy="6994526"/>
          </a:xfrm>
        </p:grpSpPr>
        <p:pic>
          <p:nvPicPr>
            <p:cNvPr id="5" name="Picture 4"/>
            <p:cNvPicPr>
              <a:picLocks noChangeAspect="1"/>
            </p:cNvPicPr>
            <p:nvPr userDrawn="1"/>
          </p:nvPicPr>
          <p:blipFill rotWithShape="1">
            <a:blip r:embed="rId2"/>
            <a:srcRect l="11427" r="6399"/>
            <a:stretch>
              <a:fillRect/>
            </a:stretch>
          </p:blipFill>
          <p:spPr>
            <a:xfrm>
              <a:off x="2249423" y="0"/>
              <a:ext cx="10187052" cy="6994525"/>
            </a:xfrm>
            <a:prstGeom prst="rect">
              <a:avLst/>
            </a:prstGeom>
          </p:spPr>
        </p:pic>
        <p:sp>
          <p:nvSpPr>
            <p:cNvPr id="6" name="Rectangle 5"/>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7" rIns="179284" bIns="143427" numCol="1" spcCol="0" rtlCol="0" fromWordArt="0" anchor="t" anchorCtr="0" forceAA="0" compatLnSpc="1">
              <a:noAutofit/>
            </a:bodyPr>
            <a:lstStyle/>
            <a:p>
              <a:pPr algn="ctr" defTabSz="932180"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sp>
        <p:nvSpPr>
          <p:cNvPr id="7" name="Rectangle 6"/>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7" rIns="179284" bIns="143427" numCol="1" spcCol="0" rtlCol="0" fromWordArt="0" anchor="t" anchorCtr="0" forceAA="0" compatLnSpc="1">
            <a:noAutofit/>
          </a:bodyPr>
          <a:lstStyle/>
          <a:p>
            <a:pPr lvl="0" algn="ctr" defTabSz="932180"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 name="Text Placeholder 10"/>
          <p:cNvSpPr>
            <a:spLocks noGrp="1"/>
          </p:cNvSpPr>
          <p:nvPr>
            <p:ph type="body" sz="quarter" idx="15" hasCustomPrompt="1"/>
          </p:nvPr>
        </p:nvSpPr>
        <p:spPr>
          <a:xfrm>
            <a:off x="863252" y="4495236"/>
            <a:ext cx="6507352" cy="724246"/>
          </a:xfrm>
        </p:spPr>
        <p:txBody>
          <a:bodyPr/>
          <a:lstStyle>
            <a:lvl1pPr>
              <a:defRPr sz="1765">
                <a:solidFill>
                  <a:schemeClr val="tx1"/>
                </a:solidFill>
              </a:defRPr>
            </a:lvl1pPr>
            <a:lvl2pPr>
              <a:defRPr sz="1765">
                <a:solidFill>
                  <a:schemeClr val="tx1"/>
                </a:solidFill>
              </a:defRPr>
            </a:lvl2pPr>
            <a:lvl3pPr>
              <a:defRPr sz="1370"/>
            </a:lvl3pPr>
            <a:lvl4pPr>
              <a:defRPr sz="1370"/>
            </a:lvl4pPr>
            <a:lvl5pPr>
              <a:defRPr sz="1030"/>
            </a:lvl5pPr>
          </a:lstStyle>
          <a:p>
            <a:pPr lvl="0"/>
            <a:r>
              <a:rPr lang="en-US" dirty="0"/>
              <a:t>Author name</a:t>
            </a:r>
            <a:endParaRPr lang="en-US" dirty="0"/>
          </a:p>
          <a:p>
            <a:pPr lvl="1"/>
            <a:r>
              <a:rPr lang="en-US" dirty="0"/>
              <a:t>Date</a:t>
            </a:r>
            <a:endParaRPr lang="en-US" dirty="0"/>
          </a:p>
        </p:txBody>
      </p:sp>
      <p:sp>
        <p:nvSpPr>
          <p:cNvPr id="9" name="Title 1"/>
          <p:cNvSpPr>
            <a:spLocks noGrp="1"/>
          </p:cNvSpPr>
          <p:nvPr>
            <p:ph type="title" hasCustomPrompt="1"/>
          </p:nvPr>
        </p:nvSpPr>
        <p:spPr>
          <a:xfrm>
            <a:off x="805802" y="2677571"/>
            <a:ext cx="6564802" cy="1793104"/>
          </a:xfrm>
          <a:noFill/>
        </p:spPr>
        <p:txBody>
          <a:bodyPr lIns="0" tIns="0" rIns="0" bIns="182880" anchor="b" anchorCtr="0"/>
          <a:lstStyle>
            <a:lvl1pPr>
              <a:defRPr sz="4705" strike="noStrike" spc="-50" baseline="0">
                <a:solidFill>
                  <a:schemeClr val="tx2"/>
                </a:solidFill>
              </a:defRPr>
            </a:lvl1pPr>
          </a:lstStyle>
          <a:p>
            <a:r>
              <a:rPr lang="en-US" dirty="0"/>
              <a:t>Microsoft 365 title or event name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1168942"/>
            <a:ext cx="3618381" cy="899665"/>
          </a:xfrm>
        </p:spPr>
        <p:txBody>
          <a:bodyPr lIns="0" tIns="0" rIns="0" bIns="0"/>
          <a:lstStyle>
            <a:lvl1pPr>
              <a:defRPr sz="1765" spc="0" baseline="0">
                <a:solidFill>
                  <a:schemeClr val="tx1"/>
                </a:solidFill>
              </a:defRPr>
            </a:lvl1pPr>
          </a:lstStyle>
          <a:p>
            <a:r>
              <a:rPr lang="en-US" dirty="0"/>
              <a:t>Contents</a:t>
            </a:r>
            <a:endParaRPr lang="en-US" dirty="0"/>
          </a:p>
        </p:txBody>
      </p:sp>
      <p:sp>
        <p:nvSpPr>
          <p:cNvPr id="4" name="Text Placeholder 3"/>
          <p:cNvSpPr>
            <a:spLocks noGrp="1"/>
          </p:cNvSpPr>
          <p:nvPr>
            <p:ph type="body" sz="quarter" idx="10" hasCustomPrompt="1"/>
          </p:nvPr>
        </p:nvSpPr>
        <p:spPr>
          <a:xfrm>
            <a:off x="6229843" y="1168942"/>
            <a:ext cx="3837818" cy="3786998"/>
          </a:xfrm>
        </p:spPr>
        <p:txBody>
          <a:bodyPr wrap="square" lIns="0" tIns="0" rIns="0" bIns="0">
            <a:noAutofit/>
          </a:bodyPr>
          <a:lstStyle>
            <a:lvl1pPr marL="0" indent="0" defTabSz="517525">
              <a:spcAft>
                <a:spcPts val="500"/>
              </a:spcAft>
              <a:buNone/>
              <a:defRPr sz="1765" spc="0" baseline="0">
                <a:solidFill>
                  <a:schemeClr val="tx2"/>
                </a:solidFill>
              </a:defRPr>
            </a:lvl1pPr>
            <a:lvl2pPr marL="224155" indent="0">
              <a:buNone/>
              <a:defRPr sz="1765"/>
            </a:lvl2pPr>
            <a:lvl3pPr marL="448310" indent="0">
              <a:buNone/>
              <a:defRPr sz="1765"/>
            </a:lvl3pPr>
            <a:lvl4pPr marL="672465" indent="0">
              <a:buNone/>
              <a:defRPr sz="1765"/>
            </a:lvl4pPr>
            <a:lvl5pPr marL="896620" indent="0">
              <a:buNone/>
              <a:defRPr sz="1765"/>
            </a:lvl5pPr>
          </a:lstStyle>
          <a:p>
            <a:pPr lvl="0"/>
            <a:r>
              <a:rPr lang="en-US" dirty="0"/>
              <a:t>##	Section Title</a:t>
            </a:r>
            <a:endParaRPr lang="en-US" dirty="0"/>
          </a:p>
        </p:txBody>
      </p:sp>
      <p:sp>
        <p:nvSpPr>
          <p:cNvPr id="6"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Azure </a:t>
            </a:r>
            <a:endParaRPr lang="en-US" dirty="0">
              <a:solidFill>
                <a:schemeClr val="bg1">
                  <a:lumMod val="65000"/>
                </a:schemeClr>
              </a:solidFill>
            </a:endParaRPr>
          </a:p>
        </p:txBody>
      </p:sp>
    </p:spTree>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a:solidFill>
                  <a:schemeClr val="tx1"/>
                </a:solidFill>
              </a:defRPr>
            </a:lvl1pPr>
          </a:lstStyle>
          <a:p>
            <a:r>
              <a:rPr lang="en-US" dirty="0"/>
              <a:t>Heading Segoe UI </a:t>
            </a:r>
            <a:r>
              <a:rPr lang="en-US" dirty="0" err="1"/>
              <a:t>Semibold</a:t>
            </a:r>
            <a:r>
              <a:rPr lang="en-US" dirty="0"/>
              <a:t> 28/32</a:t>
            </a:r>
            <a:endParaRPr lang="en-US" dirty="0"/>
          </a:p>
        </p:txBody>
      </p:sp>
      <p:sp>
        <p:nvSpPr>
          <p:cNvPr id="4" name="Text Placeholder 3"/>
          <p:cNvSpPr>
            <a:spLocks noGrp="1"/>
          </p:cNvSpPr>
          <p:nvPr>
            <p:ph type="body" sz="quarter" idx="10" hasCustomPrompt="1"/>
          </p:nvPr>
        </p:nvSpPr>
        <p:spPr>
          <a:xfrm>
            <a:off x="455994" y="1922801"/>
            <a:ext cx="11306469" cy="603538"/>
          </a:xfrm>
        </p:spPr>
        <p:txBody>
          <a:bodyPr wrap="square" lIns="0" tIns="0" rIns="0" bIns="0">
            <a:spAutoFit/>
          </a:bodyPr>
          <a:lstStyle>
            <a:lvl1pPr marL="0" indent="0">
              <a:lnSpc>
                <a:spcPts val="2400"/>
              </a:lnSpc>
              <a:buNone/>
              <a:defRPr sz="1960" b="0" i="0" spc="0">
                <a:solidFill>
                  <a:schemeClr val="tx1"/>
                </a:solidFill>
                <a:latin typeface="+mj-lt"/>
              </a:defRPr>
            </a:lvl1pPr>
            <a:lvl2pPr marL="0" indent="0">
              <a:lnSpc>
                <a:spcPts val="2400"/>
              </a:lnSpc>
              <a:buNone/>
              <a:defRPr spc="0"/>
            </a:lvl2pPr>
            <a:lvl3pPr marL="448310" indent="0">
              <a:buNone/>
              <a:defRPr/>
            </a:lvl3pPr>
            <a:lvl4pPr marL="672465" indent="0">
              <a:buNone/>
              <a:defRPr/>
            </a:lvl4pPr>
            <a:lvl5pPr marL="896620" indent="0">
              <a:buNone/>
              <a:defRPr/>
            </a:lvl5pPr>
          </a:lstStyle>
          <a:p>
            <a:pPr lvl="0"/>
            <a:r>
              <a:rPr lang="en-US" dirty="0"/>
              <a:t>Large: subhead Segoe UI </a:t>
            </a:r>
            <a:r>
              <a:rPr lang="en-US" dirty="0" err="1"/>
              <a:t>Semibold</a:t>
            </a:r>
            <a:r>
              <a:rPr lang="en-US" dirty="0"/>
              <a:t> 20/24</a:t>
            </a:r>
            <a:endParaRPr lang="en-US" dirty="0"/>
          </a:p>
          <a:p>
            <a:pPr lvl="1"/>
            <a:r>
              <a:rPr lang="en-US" dirty="0"/>
              <a:t>Large: subhead Segoe UI Regular 20/24</a:t>
            </a:r>
            <a:endParaRPr lang="en-US" dirty="0"/>
          </a:p>
        </p:txBody>
      </p:sp>
      <p:sp>
        <p:nvSpPr>
          <p:cNvPr id="5" name="Text Placeholder 4"/>
          <p:cNvSpPr>
            <a:spLocks noGrp="1"/>
          </p:cNvSpPr>
          <p:nvPr>
            <p:ph type="body" sz="quarter" idx="11" hasCustomPrompt="1"/>
          </p:nvPr>
        </p:nvSpPr>
        <p:spPr>
          <a:xfrm>
            <a:off x="455994" y="3151388"/>
            <a:ext cx="11306469" cy="435931"/>
          </a:xfrm>
        </p:spPr>
        <p:txBody>
          <a:bodyPr lIns="0" tIns="0" rIns="0" bIns="0"/>
          <a:lstStyle>
            <a:lvl1pPr marL="0" indent="0">
              <a:lnSpc>
                <a:spcPts val="1800"/>
              </a:lnSpc>
              <a:spcBef>
                <a:spcPts val="0"/>
              </a:spcBef>
              <a:buNone/>
              <a:defRPr sz="1370" b="0" spc="0">
                <a:solidFill>
                  <a:schemeClr val="tx2"/>
                </a:solidFill>
                <a:latin typeface="+mj-lt"/>
              </a:defRPr>
            </a:lvl1pPr>
            <a:lvl2pPr marL="0" indent="0">
              <a:lnSpc>
                <a:spcPts val="1800"/>
              </a:lnSpc>
              <a:spcBef>
                <a:spcPts val="0"/>
              </a:spcBef>
              <a:buNone/>
              <a:defRPr sz="1370" spc="0">
                <a:solidFill>
                  <a:schemeClr val="tx1"/>
                </a:solidFill>
              </a:defRPr>
            </a:lvl2pPr>
            <a:lvl3pPr marL="448310" indent="0">
              <a:buNone/>
              <a:defRPr/>
            </a:lvl3pPr>
            <a:lvl4pPr marL="672465" indent="0">
              <a:buNone/>
              <a:defRPr/>
            </a:lvl4pPr>
            <a:lvl5pPr marL="896620" indent="0">
              <a:buNone/>
              <a:defRPr/>
            </a:lvl5pPr>
          </a:lstStyle>
          <a:p>
            <a:pPr lvl="0"/>
            <a:r>
              <a:rPr lang="en-US" dirty="0"/>
              <a:t>Medium: paragraph title Segoe UI </a:t>
            </a:r>
            <a:r>
              <a:rPr lang="en-US" dirty="0" err="1"/>
              <a:t>Semibold</a:t>
            </a:r>
            <a:r>
              <a:rPr lang="en-US" dirty="0"/>
              <a:t> 14/18</a:t>
            </a:r>
            <a:endParaRPr lang="en-US" dirty="0"/>
          </a:p>
          <a:p>
            <a:pPr lvl="1"/>
            <a:r>
              <a:rPr lang="en-US" dirty="0"/>
              <a:t>Body copy Segoe UI Regular 14/18</a:t>
            </a:r>
            <a:endParaRPr lang="en-US" dirty="0"/>
          </a:p>
        </p:txBody>
      </p:sp>
      <p:sp>
        <p:nvSpPr>
          <p:cNvPr id="7" name="Text Placeholder 6"/>
          <p:cNvSpPr>
            <a:spLocks noGrp="1"/>
          </p:cNvSpPr>
          <p:nvPr>
            <p:ph type="body" sz="quarter" idx="12" hasCustomPrompt="1"/>
          </p:nvPr>
        </p:nvSpPr>
        <p:spPr>
          <a:xfrm>
            <a:off x="455994" y="4352947"/>
            <a:ext cx="11306469" cy="331946"/>
          </a:xfrm>
        </p:spPr>
        <p:txBody>
          <a:bodyPr lIns="0" tIns="0" rIns="0" bIns="0"/>
          <a:lstStyle>
            <a:lvl1pPr marL="0" indent="0">
              <a:lnSpc>
                <a:spcPts val="1200"/>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310" indent="0">
              <a:buNone/>
              <a:defRPr/>
            </a:lvl3pPr>
            <a:lvl4pPr marL="672465" indent="0">
              <a:buNone/>
              <a:defRPr/>
            </a:lvl4pPr>
            <a:lvl5pPr marL="0" indent="0">
              <a:lnSpc>
                <a:spcPct val="100000"/>
              </a:lnSpc>
              <a:buNone/>
              <a:defRPr/>
            </a:lvl5pPr>
          </a:lstStyle>
          <a:p>
            <a:pPr lvl="4"/>
            <a:r>
              <a:rPr lang="en-US" dirty="0"/>
              <a:t>Small caption: Segoe UI Bold 10/12</a:t>
            </a:r>
            <a:endParaRPr lang="en-US" dirty="0"/>
          </a:p>
          <a:p>
            <a:pPr lvl="1"/>
            <a:r>
              <a:rPr lang="en-US" dirty="0"/>
              <a:t>Small caption Segoe Regular 10/12</a:t>
            </a:r>
            <a:endParaRPr lang="en-US" dirty="0"/>
          </a:p>
        </p:txBody>
      </p:sp>
      <p:sp>
        <p:nvSpPr>
          <p:cNvPr id="9"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Azure </a:t>
            </a:r>
            <a:endParaRPr lang="en-US" dirty="0">
              <a:solidFill>
                <a:schemeClr val="bg1">
                  <a:lumMod val="65000"/>
                </a:schemeClr>
              </a:solidFill>
            </a:endParaRPr>
          </a:p>
        </p:txBody>
      </p:sp>
    </p:spTree>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a:solidFill>
                  <a:schemeClr val="tx1"/>
                </a:solidFill>
              </a:defRPr>
            </a:lvl1pPr>
          </a:lstStyle>
          <a:p>
            <a:r>
              <a:rPr lang="en-US" dirty="0"/>
              <a:t>Text option 1: three column bulleted list</a:t>
            </a:r>
            <a:endParaRPr lang="en-US" dirty="0"/>
          </a:p>
        </p:txBody>
      </p:sp>
      <p:sp>
        <p:nvSpPr>
          <p:cNvPr id="4" name="Text Placeholder 3"/>
          <p:cNvSpPr>
            <a:spLocks noGrp="1"/>
          </p:cNvSpPr>
          <p:nvPr>
            <p:ph type="body" sz="quarter" idx="10" hasCustomPrompt="1"/>
          </p:nvPr>
        </p:nvSpPr>
        <p:spPr>
          <a:xfrm>
            <a:off x="455994" y="1922586"/>
            <a:ext cx="9384447" cy="603538"/>
          </a:xfrm>
        </p:spPr>
        <p:txBody>
          <a:bodyPr wrap="square" lIns="0" tIns="0" rIns="0" bIns="0">
            <a:spAutoFit/>
          </a:bodyPr>
          <a:lstStyle>
            <a:lvl1pPr marL="0" indent="0">
              <a:lnSpc>
                <a:spcPts val="2400"/>
              </a:lnSpc>
              <a:buNone/>
              <a:defRPr lang="en-US" sz="1960" kern="1200" spc="0" baseline="0" dirty="0">
                <a:solidFill>
                  <a:schemeClr val="tx1"/>
                </a:solidFill>
                <a:latin typeface="+mn-lt"/>
                <a:ea typeface="+mn-ea"/>
                <a:cs typeface="+mn-cs"/>
              </a:defRPr>
            </a:lvl1pPr>
            <a:lvl2pPr marL="224155" indent="0">
              <a:buNone/>
              <a:defRPr/>
            </a:lvl2pPr>
            <a:lvl3pPr marL="448310" indent="0">
              <a:buNone/>
              <a:defRPr/>
            </a:lvl3pPr>
            <a:lvl4pPr marL="672465" indent="0">
              <a:buNone/>
              <a:defRPr/>
            </a:lvl4pPr>
            <a:lvl5pPr marL="89662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endParaRPr lang="en-US" dirty="0"/>
          </a:p>
        </p:txBody>
      </p:sp>
      <p:sp>
        <p:nvSpPr>
          <p:cNvPr id="5" name="Text Placeholder 4"/>
          <p:cNvSpPr>
            <a:spLocks noGrp="1"/>
          </p:cNvSpPr>
          <p:nvPr>
            <p:ph type="body" sz="quarter" idx="11" hasCustomPrompt="1"/>
          </p:nvPr>
        </p:nvSpPr>
        <p:spPr>
          <a:xfrm>
            <a:off x="455994" y="3151388"/>
            <a:ext cx="3618381" cy="2623757"/>
          </a:xfrm>
        </p:spPr>
        <p:txBody>
          <a:bodyPr lIns="0" tIns="0" rIns="0" bIns="0"/>
          <a:lstStyle>
            <a:lvl1pPr marL="0" indent="0">
              <a:lnSpc>
                <a:spcPts val="1800"/>
              </a:lnSpc>
              <a:spcBef>
                <a:spcPts val="0"/>
              </a:spcBef>
              <a:spcAft>
                <a:spcPts val="600"/>
              </a:spcAft>
              <a:buNone/>
              <a:defRPr sz="1370" b="0" spc="0" baseline="0">
                <a:solidFill>
                  <a:schemeClr val="tx2"/>
                </a:solidFill>
                <a:latin typeface="+mj-lt"/>
              </a:defRPr>
            </a:lvl1pPr>
            <a:lvl2pPr marL="280035" marR="0" indent="-280035" algn="l" defTabSz="932180" rtl="0" eaLnBrk="1" fontAlgn="auto" latinLnBrk="0" hangingPunct="1">
              <a:lnSpc>
                <a:spcPts val="1800"/>
              </a:lnSpc>
              <a:spcBef>
                <a:spcPts val="0"/>
              </a:spcBef>
              <a:spcAft>
                <a:spcPts val="600"/>
              </a:spcAft>
              <a:buClrTx/>
              <a:buSzPct val="90000"/>
              <a:buFont typeface="Arial" panose="020B0604020202020204" pitchFamily="34" charset="0"/>
              <a:buChar char="•"/>
              <a:defRPr lang="en-US" sz="1370" kern="1200" spc="0" baseline="0" dirty="0">
                <a:solidFill>
                  <a:schemeClr val="tx1"/>
                </a:solidFill>
                <a:latin typeface="+mn-lt"/>
                <a:ea typeface="+mn-ea"/>
                <a:cs typeface="+mn-cs"/>
              </a:defRPr>
            </a:lvl2pPr>
            <a:lvl3pPr marL="448310" indent="0">
              <a:buNone/>
              <a:defRPr/>
            </a:lvl3pPr>
            <a:lvl4pPr marL="672465" indent="0">
              <a:buNone/>
              <a:defRPr/>
            </a:lvl4pPr>
            <a:lvl5pPr marL="896620" indent="0">
              <a:buNone/>
              <a:defRPr/>
            </a:lvl5pPr>
          </a:lstStyle>
          <a:p>
            <a:pPr lvl="0"/>
            <a:r>
              <a:rPr lang="en-US" dirty="0"/>
              <a:t>Paragraph title Segoe UI </a:t>
            </a:r>
            <a:r>
              <a:rPr lang="en-US" dirty="0" err="1"/>
              <a:t>Semibold</a:t>
            </a:r>
            <a:r>
              <a:rPr lang="en-US" dirty="0"/>
              <a:t> 14/18</a:t>
            </a:r>
            <a:endParaRPr lang="en-US" dirty="0"/>
          </a:p>
          <a:p>
            <a:pPr marL="285750" marR="0" lvl="1" indent="-285750" algn="l" defTabSz="932180" rtl="0" eaLnBrk="1" fontAlgn="auto" latinLnBrk="0" hangingPunct="1">
              <a:lnSpc>
                <a:spcPts val="1800"/>
              </a:lnSpc>
              <a:spcBef>
                <a:spcPts val="1200"/>
              </a:spcBef>
              <a:spcAft>
                <a:spcPts val="0"/>
              </a:spcAft>
              <a:buClrTx/>
              <a:buSzPct val="90000"/>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endParaRPr lang="en-US" dirty="0"/>
          </a:p>
          <a:p>
            <a:pPr marL="285750" marR="0" lvl="1" indent="-285750" algn="l" defTabSz="932180" rtl="0" eaLnBrk="1" fontAlgn="auto" latinLnBrk="0" hangingPunct="1">
              <a:lnSpc>
                <a:spcPts val="1800"/>
              </a:lnSpc>
              <a:spcBef>
                <a:spcPts val="1200"/>
              </a:spcBef>
              <a:spcAft>
                <a:spcPts val="0"/>
              </a:spcAft>
              <a:buClrTx/>
              <a:buSzPct val="90000"/>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endParaRPr lang="en-US" dirty="0"/>
          </a:p>
          <a:p>
            <a:pPr lvl="1"/>
            <a:endParaRPr lang="en-US" dirty="0"/>
          </a:p>
        </p:txBody>
      </p:sp>
      <p:sp>
        <p:nvSpPr>
          <p:cNvPr id="21" name="Text Placeholder 4"/>
          <p:cNvSpPr>
            <a:spLocks noGrp="1"/>
          </p:cNvSpPr>
          <p:nvPr>
            <p:ph type="body" sz="quarter" idx="12" hasCustomPrompt="1"/>
          </p:nvPr>
        </p:nvSpPr>
        <p:spPr>
          <a:xfrm>
            <a:off x="4318448" y="3151388"/>
            <a:ext cx="3618381" cy="2623757"/>
          </a:xfrm>
        </p:spPr>
        <p:txBody>
          <a:bodyPr lIns="0" tIns="0" rIns="0" bIns="0"/>
          <a:lstStyle>
            <a:lvl1pPr marL="0" indent="0">
              <a:lnSpc>
                <a:spcPts val="1800"/>
              </a:lnSpc>
              <a:spcBef>
                <a:spcPts val="0"/>
              </a:spcBef>
              <a:spcAft>
                <a:spcPts val="600"/>
              </a:spcAft>
              <a:buNone/>
              <a:defRPr sz="1370" b="0" spc="0" baseline="0">
                <a:solidFill>
                  <a:schemeClr val="tx2"/>
                </a:solidFill>
                <a:latin typeface="+mj-lt"/>
              </a:defRPr>
            </a:lvl1pPr>
            <a:lvl2pPr marL="280035" marR="0" indent="-280035" algn="l" defTabSz="932180" rtl="0" eaLnBrk="1" fontAlgn="auto" latinLnBrk="0" hangingPunct="1">
              <a:lnSpc>
                <a:spcPts val="1800"/>
              </a:lnSpc>
              <a:spcBef>
                <a:spcPts val="0"/>
              </a:spcBef>
              <a:spcAft>
                <a:spcPts val="600"/>
              </a:spcAft>
              <a:buClrTx/>
              <a:buSzPct val="90000"/>
              <a:buFont typeface="Arial" panose="020B0604020202020204" pitchFamily="34" charset="0"/>
              <a:buChar char="•"/>
              <a:defRPr lang="en-US" sz="1370" kern="1200" spc="0" baseline="0" dirty="0">
                <a:solidFill>
                  <a:schemeClr val="tx1"/>
                </a:solidFill>
                <a:latin typeface="+mn-lt"/>
                <a:ea typeface="+mn-ea"/>
                <a:cs typeface="+mn-cs"/>
              </a:defRPr>
            </a:lvl2pPr>
            <a:lvl3pPr marL="448310" indent="0">
              <a:buNone/>
              <a:defRPr/>
            </a:lvl3pPr>
            <a:lvl4pPr marL="672465" indent="0">
              <a:buNone/>
              <a:defRPr/>
            </a:lvl4pPr>
            <a:lvl5pPr marL="896620" indent="0">
              <a:buNone/>
              <a:defRPr/>
            </a:lvl5pPr>
          </a:lstStyle>
          <a:p>
            <a:pPr lvl="0"/>
            <a:r>
              <a:rPr lang="en-US" dirty="0"/>
              <a:t>Paragraph title Segoe UI </a:t>
            </a:r>
            <a:r>
              <a:rPr lang="en-US" dirty="0" err="1"/>
              <a:t>Semibold</a:t>
            </a:r>
            <a:r>
              <a:rPr lang="en-US" dirty="0"/>
              <a:t> 14/18</a:t>
            </a:r>
            <a:endParaRPr lang="en-US" dirty="0"/>
          </a:p>
          <a:p>
            <a:pPr marL="285750" marR="0" lvl="1" indent="-285750" algn="l" defTabSz="932180" rtl="0" eaLnBrk="1" fontAlgn="auto" latinLnBrk="0" hangingPunct="1">
              <a:lnSpc>
                <a:spcPts val="1800"/>
              </a:lnSpc>
              <a:spcBef>
                <a:spcPts val="1200"/>
              </a:spcBef>
              <a:spcAft>
                <a:spcPts val="0"/>
              </a:spcAft>
              <a:buClrTx/>
              <a:buSzPct val="90000"/>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endParaRPr lang="en-US" dirty="0"/>
          </a:p>
          <a:p>
            <a:pPr marL="285750" marR="0" lvl="1" indent="-285750" algn="l" defTabSz="932180" rtl="0" eaLnBrk="1" fontAlgn="auto" latinLnBrk="0" hangingPunct="1">
              <a:lnSpc>
                <a:spcPts val="1800"/>
              </a:lnSpc>
              <a:spcBef>
                <a:spcPts val="1200"/>
              </a:spcBef>
              <a:spcAft>
                <a:spcPts val="0"/>
              </a:spcAft>
              <a:buClrTx/>
              <a:buSzPct val="90000"/>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endParaRPr lang="en-US" dirty="0"/>
          </a:p>
          <a:p>
            <a:pPr lvl="1"/>
            <a:endParaRPr lang="en-US" dirty="0"/>
          </a:p>
        </p:txBody>
      </p:sp>
      <p:sp>
        <p:nvSpPr>
          <p:cNvPr id="22" name="Text Placeholder 4"/>
          <p:cNvSpPr>
            <a:spLocks noGrp="1"/>
          </p:cNvSpPr>
          <p:nvPr>
            <p:ph type="body" sz="quarter" idx="13" hasCustomPrompt="1"/>
          </p:nvPr>
        </p:nvSpPr>
        <p:spPr>
          <a:xfrm>
            <a:off x="8149959" y="3151388"/>
            <a:ext cx="3618381" cy="2623757"/>
          </a:xfrm>
        </p:spPr>
        <p:txBody>
          <a:bodyPr lIns="0" tIns="0" rIns="0" bIns="0"/>
          <a:lstStyle>
            <a:lvl1pPr marL="0" indent="0">
              <a:lnSpc>
                <a:spcPts val="1800"/>
              </a:lnSpc>
              <a:spcBef>
                <a:spcPts val="0"/>
              </a:spcBef>
              <a:spcAft>
                <a:spcPts val="600"/>
              </a:spcAft>
              <a:buNone/>
              <a:defRPr sz="1370" b="0" spc="0" baseline="0">
                <a:solidFill>
                  <a:schemeClr val="tx2"/>
                </a:solidFill>
                <a:latin typeface="+mj-lt"/>
              </a:defRPr>
            </a:lvl1pPr>
            <a:lvl2pPr marL="280035" marR="0" indent="-280035" algn="l" defTabSz="932180" rtl="0" eaLnBrk="1" fontAlgn="auto" latinLnBrk="0" hangingPunct="1">
              <a:lnSpc>
                <a:spcPts val="1800"/>
              </a:lnSpc>
              <a:spcBef>
                <a:spcPts val="0"/>
              </a:spcBef>
              <a:spcAft>
                <a:spcPts val="600"/>
              </a:spcAft>
              <a:buClrTx/>
              <a:buSzPct val="90000"/>
              <a:buFont typeface="Arial" panose="020B0604020202020204" pitchFamily="34" charset="0"/>
              <a:buChar char="•"/>
              <a:defRPr lang="en-US" sz="1370" kern="1200" spc="0" baseline="0" dirty="0">
                <a:solidFill>
                  <a:schemeClr val="tx1"/>
                </a:solidFill>
                <a:latin typeface="+mn-lt"/>
                <a:ea typeface="+mn-ea"/>
                <a:cs typeface="+mn-cs"/>
              </a:defRPr>
            </a:lvl2pPr>
            <a:lvl3pPr marL="448310" indent="0">
              <a:buNone/>
              <a:defRPr/>
            </a:lvl3pPr>
            <a:lvl4pPr marL="672465" indent="0">
              <a:buNone/>
              <a:defRPr/>
            </a:lvl4pPr>
            <a:lvl5pPr marL="896620" indent="0">
              <a:buNone/>
              <a:defRPr/>
            </a:lvl5pPr>
          </a:lstStyle>
          <a:p>
            <a:pPr lvl="0"/>
            <a:r>
              <a:rPr lang="en-US" dirty="0"/>
              <a:t>Paragraph title Segoe UI </a:t>
            </a:r>
            <a:r>
              <a:rPr lang="en-US" dirty="0" err="1"/>
              <a:t>Semibold</a:t>
            </a:r>
            <a:r>
              <a:rPr lang="en-US" dirty="0"/>
              <a:t> 14/18</a:t>
            </a:r>
            <a:endParaRPr lang="en-US" dirty="0"/>
          </a:p>
          <a:p>
            <a:pPr marL="285750" marR="0" lvl="1" indent="-285750" algn="l" defTabSz="932180" rtl="0" eaLnBrk="1" fontAlgn="auto" latinLnBrk="0" hangingPunct="1">
              <a:lnSpc>
                <a:spcPts val="1800"/>
              </a:lnSpc>
              <a:spcBef>
                <a:spcPts val="1200"/>
              </a:spcBef>
              <a:spcAft>
                <a:spcPts val="0"/>
              </a:spcAft>
              <a:buClrTx/>
              <a:buSzPct val="90000"/>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endParaRPr lang="en-US" dirty="0"/>
          </a:p>
          <a:p>
            <a:pPr marL="285750" marR="0" lvl="1" indent="-285750" algn="l" defTabSz="932180" rtl="0" eaLnBrk="1" fontAlgn="auto" latinLnBrk="0" hangingPunct="1">
              <a:lnSpc>
                <a:spcPts val="1800"/>
              </a:lnSpc>
              <a:spcBef>
                <a:spcPts val="1200"/>
              </a:spcBef>
              <a:spcAft>
                <a:spcPts val="0"/>
              </a:spcAft>
              <a:buClrTx/>
              <a:buSzPct val="90000"/>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endParaRPr lang="en-US" dirty="0"/>
          </a:p>
          <a:p>
            <a:pPr lvl="1"/>
            <a:endParaRPr lang="en-US" dirty="0"/>
          </a:p>
        </p:txBody>
      </p:sp>
      <p:sp>
        <p:nvSpPr>
          <p:cNvPr id="9"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Azure </a:t>
            </a:r>
            <a:endParaRPr lang="en-US" dirty="0">
              <a:solidFill>
                <a:schemeClr val="bg1">
                  <a:lumMod val="65000"/>
                </a:schemeClr>
              </a:solidFill>
            </a:endParaRPr>
          </a:p>
        </p:txBody>
      </p:sp>
    </p:spTree>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a:solidFill>
                  <a:schemeClr val="tx1"/>
                </a:solidFill>
              </a:defRPr>
            </a:lvl1pPr>
          </a:lstStyle>
          <a:p>
            <a:r>
              <a:rPr lang="en-US" dirty="0"/>
              <a:t>Text option 2: two columns copy heavy</a:t>
            </a:r>
            <a:endParaRPr lang="en-US" dirty="0"/>
          </a:p>
        </p:txBody>
      </p:sp>
      <p:sp>
        <p:nvSpPr>
          <p:cNvPr id="16" name="Text Placeholder 4"/>
          <p:cNvSpPr>
            <a:spLocks noGrp="1"/>
          </p:cNvSpPr>
          <p:nvPr>
            <p:ph type="body" sz="quarter" idx="13" hasCustomPrompt="1"/>
          </p:nvPr>
        </p:nvSpPr>
        <p:spPr>
          <a:xfrm>
            <a:off x="455994" y="2363622"/>
            <a:ext cx="3618381" cy="2435151"/>
          </a:xfrm>
        </p:spPr>
        <p:txBody>
          <a:bodyPr lIns="0" tIns="0" rIns="0" bIns="0"/>
          <a:lstStyle>
            <a:lvl1pPr marL="0" indent="0">
              <a:lnSpc>
                <a:spcPts val="1800"/>
              </a:lnSpc>
              <a:spcBef>
                <a:spcPct val="177000"/>
              </a:spcBef>
              <a:buNone/>
              <a:defRPr lang="en-US" sz="1370" b="0" kern="1200" spc="0" baseline="0" dirty="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b="0" dirty="0">
              <a:solidFill>
                <a:schemeClr val="tx2"/>
              </a:solidFill>
              <a:latin typeface="+mj-lt"/>
            </a:endParaRP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endParaRPr lang="en-US" dirty="0"/>
          </a:p>
          <a:p>
            <a:pPr lvl="1"/>
            <a:endParaRPr lang="en-US" dirty="0"/>
          </a:p>
        </p:txBody>
      </p:sp>
      <p:sp>
        <p:nvSpPr>
          <p:cNvPr id="17" name="Text Placeholder 4"/>
          <p:cNvSpPr>
            <a:spLocks noGrp="1"/>
          </p:cNvSpPr>
          <p:nvPr>
            <p:ph type="body" sz="quarter" idx="14" hasCustomPrompt="1"/>
          </p:nvPr>
        </p:nvSpPr>
        <p:spPr>
          <a:xfrm>
            <a:off x="4303151" y="2363622"/>
            <a:ext cx="3618381" cy="2435151"/>
          </a:xfrm>
        </p:spPr>
        <p:txBody>
          <a:bodyPr lIns="0" tIns="0" rIns="0" bIns="0"/>
          <a:lstStyle>
            <a:lvl1pPr marL="0" indent="0">
              <a:lnSpc>
                <a:spcPts val="1800"/>
              </a:lnSpc>
              <a:spcBef>
                <a:spcPct val="177000"/>
              </a:spcBef>
              <a:buNone/>
              <a:defRPr lang="en-US" sz="1370" b="0" kern="1200" spc="0" baseline="0" dirty="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b="0" dirty="0">
              <a:solidFill>
                <a:schemeClr val="tx2"/>
              </a:solidFill>
              <a:latin typeface="+mj-lt"/>
            </a:endParaRP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endParaRPr lang="en-US" dirty="0"/>
          </a:p>
          <a:p>
            <a:pPr lvl="1"/>
            <a:endParaRPr lang="en-US" dirty="0"/>
          </a:p>
        </p:txBody>
      </p:sp>
      <p:sp>
        <p:nvSpPr>
          <p:cNvPr id="6"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Azure </a:t>
            </a:r>
            <a:endParaRPr lang="en-US" dirty="0">
              <a:solidFill>
                <a:schemeClr val="bg1">
                  <a:lumMod val="65000"/>
                </a:schemeClr>
              </a:solidFill>
            </a:endParaRPr>
          </a:p>
        </p:txBody>
      </p:sp>
    </p:spTree>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0">
                <a:solidFill>
                  <a:schemeClr val="bg1"/>
                </a:solidFill>
              </a:defRPr>
            </a:lvl1pPr>
          </a:lstStyle>
          <a:p>
            <a:pPr lvl="0"/>
            <a:r>
              <a:rPr lang="en-US" dirty="0"/>
              <a:t>Place photo</a:t>
            </a:r>
            <a:endParaRPr lang="en-US" dirty="0"/>
          </a:p>
        </p:txBody>
      </p:sp>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a:solidFill>
                  <a:schemeClr val="tx1"/>
                </a:solidFill>
              </a:defRPr>
            </a:lvl1pPr>
          </a:lstStyle>
          <a:p>
            <a:r>
              <a:rPr lang="en-US" dirty="0"/>
              <a:t>Text option 3: three columns images and text</a:t>
            </a:r>
            <a:endParaRPr lang="en-US" dirty="0"/>
          </a:p>
        </p:txBody>
      </p:sp>
      <p:sp>
        <p:nvSpPr>
          <p:cNvPr id="5" name="Text Placeholder 4"/>
          <p:cNvSpPr>
            <a:spLocks noGrp="1"/>
          </p:cNvSpPr>
          <p:nvPr>
            <p:ph type="body" sz="quarter" idx="11" hasCustomPrompt="1"/>
          </p:nvPr>
        </p:nvSpPr>
        <p:spPr>
          <a:xfrm>
            <a:off x="455994" y="4927922"/>
            <a:ext cx="3618381" cy="1186064"/>
          </a:xfrm>
        </p:spPr>
        <p:txBody>
          <a:bodyPr lIns="0" tIns="0" rIns="0" bIns="0"/>
          <a:lstStyle>
            <a:lvl1pPr marL="0" indent="0">
              <a:lnSpc>
                <a:spcPts val="1800"/>
              </a:lnSpc>
              <a:spcBef>
                <a:spcPct val="177000"/>
              </a:spcBef>
              <a:buNone/>
              <a:defRPr lang="en-US" sz="1370" b="0" kern="1200" spc="0" baseline="0" dirty="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b="0" dirty="0">
              <a:solidFill>
                <a:schemeClr val="tx2"/>
              </a:solidFill>
              <a:latin typeface="+mj-lt"/>
            </a:endParaRP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p:txBody>
      </p:sp>
      <p:sp>
        <p:nvSpPr>
          <p:cNvPr id="10" name="Text Placeholder 4"/>
          <p:cNvSpPr>
            <a:spLocks noGrp="1"/>
          </p:cNvSpPr>
          <p:nvPr>
            <p:ph type="body" sz="quarter" idx="13" hasCustomPrompt="1"/>
          </p:nvPr>
        </p:nvSpPr>
        <p:spPr>
          <a:xfrm>
            <a:off x="8144082" y="4927922"/>
            <a:ext cx="3618381" cy="1186064"/>
          </a:xfrm>
        </p:spPr>
        <p:txBody>
          <a:bodyPr lIns="0" tIns="0" rIns="0" bIns="0"/>
          <a:lstStyle>
            <a:lvl1pPr marL="0" indent="0">
              <a:lnSpc>
                <a:spcPts val="1800"/>
              </a:lnSpc>
              <a:spcBef>
                <a:spcPct val="177000"/>
              </a:spcBef>
              <a:buNone/>
              <a:defRPr lang="en-US" sz="1370" b="0" kern="1200" spc="0" baseline="0" dirty="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b="0" dirty="0">
              <a:solidFill>
                <a:schemeClr val="tx2"/>
              </a:solidFill>
              <a:latin typeface="+mj-lt"/>
            </a:endParaRP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p:txBody>
      </p:sp>
      <p:sp>
        <p:nvSpPr>
          <p:cNvPr id="25" name="Content Placeholder 15"/>
          <p:cNvSpPr>
            <a:spLocks noGrp="1"/>
          </p:cNvSpPr>
          <p:nvPr>
            <p:ph sz="quarter" idx="18" hasCustomPrompt="1"/>
          </p:nvPr>
        </p:nvSpPr>
        <p:spPr>
          <a:xfrm>
            <a:off x="4300038" y="1599724"/>
            <a:ext cx="3609417" cy="3099393"/>
          </a:xfrm>
          <a:blipFill>
            <a:blip r:embed="rId3"/>
            <a:stretch>
              <a:fillRect/>
            </a:stretch>
          </a:blipFill>
        </p:spPr>
        <p:txBody>
          <a:bodyPr anchor="ctr" anchorCtr="0">
            <a:noAutofit/>
          </a:bodyPr>
          <a:lstStyle>
            <a:lvl1pPr marL="0" indent="0" algn="ctr">
              <a:buNone/>
              <a:defRPr sz="1960">
                <a:solidFill>
                  <a:schemeClr val="bg1"/>
                </a:solidFill>
              </a:defRPr>
            </a:lvl1pPr>
          </a:lstStyle>
          <a:p>
            <a:pPr lvl="0"/>
            <a:r>
              <a:rPr lang="en-US" dirty="0"/>
              <a:t>Place photo</a:t>
            </a:r>
            <a:endParaRPr lang="en-US" dirty="0"/>
          </a:p>
        </p:txBody>
      </p:sp>
      <p:sp>
        <p:nvSpPr>
          <p:cNvPr id="26" name="Content Placeholder 15"/>
          <p:cNvSpPr>
            <a:spLocks noGrp="1"/>
          </p:cNvSpPr>
          <p:nvPr>
            <p:ph sz="quarter" idx="19" hasCustomPrompt="1"/>
          </p:nvPr>
        </p:nvSpPr>
        <p:spPr>
          <a:xfrm>
            <a:off x="8144082" y="1599722"/>
            <a:ext cx="3609417" cy="3099394"/>
          </a:xfrm>
          <a:blipFill>
            <a:blip r:embed="rId4"/>
            <a:stretch>
              <a:fillRect/>
            </a:stretch>
          </a:blipFill>
        </p:spPr>
        <p:txBody>
          <a:bodyPr anchor="ctr" anchorCtr="0">
            <a:noAutofit/>
          </a:bodyPr>
          <a:lstStyle>
            <a:lvl1pPr marL="0" indent="0" algn="ctr">
              <a:buNone/>
              <a:defRPr sz="1960">
                <a:solidFill>
                  <a:schemeClr val="bg1"/>
                </a:solidFill>
              </a:defRPr>
            </a:lvl1pPr>
          </a:lstStyle>
          <a:p>
            <a:pPr lvl="0"/>
            <a:r>
              <a:rPr lang="en-US" dirty="0"/>
              <a:t>Place photo</a:t>
            </a:r>
            <a:endParaRPr lang="en-US" dirty="0"/>
          </a:p>
        </p:txBody>
      </p:sp>
      <p:sp>
        <p:nvSpPr>
          <p:cNvPr id="32" name="Text Placeholder 4"/>
          <p:cNvSpPr>
            <a:spLocks noGrp="1"/>
          </p:cNvSpPr>
          <p:nvPr>
            <p:ph type="body" sz="quarter" idx="20" hasCustomPrompt="1"/>
          </p:nvPr>
        </p:nvSpPr>
        <p:spPr>
          <a:xfrm>
            <a:off x="4303151" y="4927922"/>
            <a:ext cx="3618381" cy="1186064"/>
          </a:xfrm>
        </p:spPr>
        <p:txBody>
          <a:bodyPr lIns="0" tIns="0" rIns="0" bIns="0"/>
          <a:lstStyle>
            <a:lvl1pPr marL="0" indent="0">
              <a:lnSpc>
                <a:spcPts val="1800"/>
              </a:lnSpc>
              <a:spcBef>
                <a:spcPct val="177000"/>
              </a:spcBef>
              <a:buNone/>
              <a:defRPr lang="en-US" sz="1370" b="0" kern="1200" spc="0" baseline="0" dirty="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b="0" dirty="0">
              <a:solidFill>
                <a:schemeClr val="tx2"/>
              </a:solidFill>
              <a:latin typeface="+mj-lt"/>
            </a:endParaRP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p:txBody>
      </p:sp>
      <p:sp>
        <p:nvSpPr>
          <p:cNvPr id="12"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Azure </a:t>
            </a:r>
            <a:endParaRPr lang="en-US" dirty="0">
              <a:solidFill>
                <a:schemeClr val="bg1">
                  <a:lumMod val="65000"/>
                </a:schemeClr>
              </a:solidFill>
            </a:endParaRPr>
          </a:p>
        </p:txBody>
      </p:sp>
    </p:spTree>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5"/>
            <a:ext cx="1693247" cy="895855"/>
          </a:xfrm>
        </p:spPr>
        <p:txBody>
          <a:bodyPr>
            <a:noAutofit/>
          </a:bodyPr>
          <a:lstStyle>
            <a:lvl1pPr marL="0" indent="0">
              <a:buNone/>
              <a:defRPr sz="1960"/>
            </a:lvl1pPr>
          </a:lstStyle>
          <a:p>
            <a:pPr lvl="0"/>
            <a:r>
              <a:rPr lang="en-US" dirty="0"/>
              <a:t>Picture</a:t>
            </a:r>
            <a:endParaRPr lang="en-US" dirty="0"/>
          </a:p>
        </p:txBody>
      </p:sp>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a:solidFill>
                  <a:schemeClr val="tx1"/>
                </a:solidFill>
              </a:defRPr>
            </a:lvl1pPr>
          </a:lstStyle>
          <a:p>
            <a:r>
              <a:rPr lang="en-US" dirty="0"/>
              <a:t>Text option 4: Six columns (numbered list)</a:t>
            </a:r>
            <a:endParaRPr lang="en-US" dirty="0"/>
          </a:p>
        </p:txBody>
      </p:sp>
      <p:sp>
        <p:nvSpPr>
          <p:cNvPr id="5" name="Text Placeholder 4"/>
          <p:cNvSpPr>
            <a:spLocks noGrp="1"/>
          </p:cNvSpPr>
          <p:nvPr>
            <p:ph type="body" sz="quarter" idx="11" hasCustomPrompt="1"/>
          </p:nvPr>
        </p:nvSpPr>
        <p:spPr>
          <a:xfrm>
            <a:off x="455995" y="3167817"/>
            <a:ext cx="1693247" cy="2778790"/>
          </a:xfrm>
        </p:spPr>
        <p:txBody>
          <a:bodyPr lIns="0" tIns="0" rIns="0" bIns="0"/>
          <a:lstStyle>
            <a:lvl1pPr marL="0" indent="0">
              <a:lnSpc>
                <a:spcPts val="1800"/>
              </a:lnSpc>
              <a:spcBef>
                <a:spcPct val="177000"/>
              </a:spcBef>
              <a:buNone/>
              <a:defRPr lang="en-US" sz="1370" b="0" kern="1200" spc="0" baseline="0" dirty="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a:t>
            </a:r>
            <a:r>
              <a:rPr lang="en-US" dirty="0" err="1"/>
              <a:t>Semibold</a:t>
            </a:r>
            <a:r>
              <a:rPr lang="en-US" dirty="0"/>
              <a:t>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endParaRPr lang="en-US" dirty="0"/>
          </a:p>
        </p:txBody>
      </p:sp>
      <p:sp>
        <p:nvSpPr>
          <p:cNvPr id="14" name="Text Placeholder 4"/>
          <p:cNvSpPr>
            <a:spLocks noGrp="1"/>
          </p:cNvSpPr>
          <p:nvPr>
            <p:ph type="body" sz="quarter" idx="15" hasCustomPrompt="1"/>
          </p:nvPr>
        </p:nvSpPr>
        <p:spPr>
          <a:xfrm>
            <a:off x="2378329" y="3167817"/>
            <a:ext cx="1693247" cy="2762067"/>
          </a:xfrm>
        </p:spPr>
        <p:txBody>
          <a:bodyPr lIns="0" tIns="0" rIns="0" bIns="0"/>
          <a:lstStyle>
            <a:lvl1pPr marL="0" marR="0" indent="0" algn="l" defTabSz="932180" rtl="0" eaLnBrk="1" fontAlgn="auto" latinLnBrk="0" hangingPunct="1">
              <a:lnSpc>
                <a:spcPts val="1800"/>
              </a:lnSpc>
              <a:spcBef>
                <a:spcPct val="177000"/>
              </a:spcBef>
              <a:spcAft>
                <a:spcPts val="0"/>
              </a:spcAft>
              <a:buClrTx/>
              <a:buSzPct val="90000"/>
              <a:buFont typeface="Wingdings" panose="05000000000000000000" pitchFamily="2" charset="2"/>
              <a:buNone/>
              <a:defRPr lang="en-US" sz="1370" b="0" kern="1200" spc="0" baseline="0" dirty="0" smtClean="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a:t>
            </a:r>
            <a:r>
              <a:rPr lang="en-US" dirty="0" err="1"/>
              <a:t>Semibold</a:t>
            </a:r>
            <a:r>
              <a:rPr lang="en-US" dirty="0"/>
              <a:t>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endParaRPr lang="en-US" dirty="0"/>
          </a:p>
        </p:txBody>
      </p:sp>
      <p:sp>
        <p:nvSpPr>
          <p:cNvPr id="16" name="Text Placeholder 4"/>
          <p:cNvSpPr>
            <a:spLocks noGrp="1"/>
          </p:cNvSpPr>
          <p:nvPr>
            <p:ph type="body" sz="quarter" idx="17" hasCustomPrompt="1"/>
          </p:nvPr>
        </p:nvSpPr>
        <p:spPr>
          <a:xfrm>
            <a:off x="4300662" y="3167817"/>
            <a:ext cx="1693247" cy="2762067"/>
          </a:xfrm>
        </p:spPr>
        <p:txBody>
          <a:bodyPr lIns="0" tIns="0" rIns="0" bIns="0"/>
          <a:lstStyle>
            <a:lvl1pPr marL="0" marR="0" indent="0" algn="l" defTabSz="932180" rtl="0" eaLnBrk="1" fontAlgn="auto" latinLnBrk="0" hangingPunct="1">
              <a:lnSpc>
                <a:spcPts val="1800"/>
              </a:lnSpc>
              <a:spcBef>
                <a:spcPct val="177000"/>
              </a:spcBef>
              <a:spcAft>
                <a:spcPts val="0"/>
              </a:spcAft>
              <a:buClrTx/>
              <a:buSzPct val="90000"/>
              <a:buFont typeface="Wingdings" panose="05000000000000000000" pitchFamily="2" charset="2"/>
              <a:buNone/>
              <a:defRPr lang="en-US" sz="1370" b="0" kern="1200" spc="0" baseline="0" dirty="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a:t>
            </a:r>
            <a:r>
              <a:rPr lang="en-US" dirty="0" err="1"/>
              <a:t>Semibold</a:t>
            </a:r>
            <a:r>
              <a:rPr lang="en-US" dirty="0"/>
              <a:t>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endParaRPr lang="en-US" dirty="0"/>
          </a:p>
        </p:txBody>
      </p:sp>
      <p:sp>
        <p:nvSpPr>
          <p:cNvPr id="18" name="Text Placeholder 4"/>
          <p:cNvSpPr>
            <a:spLocks noGrp="1"/>
          </p:cNvSpPr>
          <p:nvPr>
            <p:ph type="body" sz="quarter" idx="19" hasCustomPrompt="1"/>
          </p:nvPr>
        </p:nvSpPr>
        <p:spPr>
          <a:xfrm>
            <a:off x="6222995" y="3167817"/>
            <a:ext cx="1693247" cy="2762067"/>
          </a:xfrm>
        </p:spPr>
        <p:txBody>
          <a:bodyPr lIns="0" tIns="0" rIns="0" bIns="0"/>
          <a:lstStyle>
            <a:lvl1pPr marL="0" marR="0" indent="0" algn="l" defTabSz="932180" rtl="0" eaLnBrk="1" fontAlgn="auto" latinLnBrk="0" hangingPunct="1">
              <a:lnSpc>
                <a:spcPts val="1800"/>
              </a:lnSpc>
              <a:spcBef>
                <a:spcPct val="177000"/>
              </a:spcBef>
              <a:spcAft>
                <a:spcPts val="0"/>
              </a:spcAft>
              <a:buClrTx/>
              <a:buSzPct val="90000"/>
              <a:buFont typeface="Wingdings" panose="05000000000000000000" pitchFamily="2" charset="2"/>
              <a:buNone/>
              <a:defRPr lang="en-US" sz="1370" b="0" kern="1200" spc="0" baseline="0" dirty="0" smtClean="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a:t>
            </a:r>
            <a:r>
              <a:rPr lang="en-US" dirty="0" err="1"/>
              <a:t>Semibold</a:t>
            </a:r>
            <a:r>
              <a:rPr lang="en-US" dirty="0"/>
              <a:t>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endParaRPr lang="en-US" dirty="0"/>
          </a:p>
        </p:txBody>
      </p:sp>
      <p:sp>
        <p:nvSpPr>
          <p:cNvPr id="20" name="Text Placeholder 4"/>
          <p:cNvSpPr>
            <a:spLocks noGrp="1"/>
          </p:cNvSpPr>
          <p:nvPr>
            <p:ph type="body" sz="quarter" idx="21" hasCustomPrompt="1"/>
          </p:nvPr>
        </p:nvSpPr>
        <p:spPr>
          <a:xfrm>
            <a:off x="8145328" y="3167817"/>
            <a:ext cx="1693247" cy="2762067"/>
          </a:xfrm>
        </p:spPr>
        <p:txBody>
          <a:bodyPr lIns="0" tIns="0" rIns="0" bIns="0"/>
          <a:lstStyle>
            <a:lvl1pPr marL="0" marR="0" indent="0" algn="l" defTabSz="932180" rtl="0" eaLnBrk="1" fontAlgn="auto" latinLnBrk="0" hangingPunct="1">
              <a:lnSpc>
                <a:spcPts val="1800"/>
              </a:lnSpc>
              <a:spcBef>
                <a:spcPct val="177000"/>
              </a:spcBef>
              <a:spcAft>
                <a:spcPts val="0"/>
              </a:spcAft>
              <a:buClrTx/>
              <a:buSzPct val="90000"/>
              <a:buFont typeface="Wingdings" panose="05000000000000000000" pitchFamily="2" charset="2"/>
              <a:buNone/>
              <a:defRPr lang="en-US" sz="1370" b="0" kern="1200" spc="0" baseline="0" dirty="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a:t>
            </a:r>
            <a:r>
              <a:rPr lang="en-US" dirty="0" err="1"/>
              <a:t>Semibold</a:t>
            </a:r>
            <a:r>
              <a:rPr lang="en-US" dirty="0"/>
              <a:t>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endParaRPr lang="en-US" dirty="0"/>
          </a:p>
        </p:txBody>
      </p:sp>
      <p:sp>
        <p:nvSpPr>
          <p:cNvPr id="22" name="Text Placeholder 4"/>
          <p:cNvSpPr>
            <a:spLocks noGrp="1"/>
          </p:cNvSpPr>
          <p:nvPr>
            <p:ph type="body" sz="quarter" idx="23" hasCustomPrompt="1"/>
          </p:nvPr>
        </p:nvSpPr>
        <p:spPr>
          <a:xfrm>
            <a:off x="10067660" y="3167817"/>
            <a:ext cx="1693247" cy="2762067"/>
          </a:xfrm>
        </p:spPr>
        <p:txBody>
          <a:bodyPr lIns="0" tIns="0" rIns="0" bIns="0"/>
          <a:lstStyle>
            <a:lvl1pPr marL="0" marR="0" indent="0" algn="l" defTabSz="932180" rtl="0" eaLnBrk="1" fontAlgn="auto" latinLnBrk="0" hangingPunct="1">
              <a:lnSpc>
                <a:spcPts val="1800"/>
              </a:lnSpc>
              <a:spcBef>
                <a:spcPct val="177000"/>
              </a:spcBef>
              <a:spcAft>
                <a:spcPts val="0"/>
              </a:spcAft>
              <a:buClrTx/>
              <a:buSzPct val="90000"/>
              <a:buFont typeface="Wingdings" panose="05000000000000000000" pitchFamily="2" charset="2"/>
              <a:buNone/>
              <a:defRPr lang="en-US" sz="1370" b="0" kern="1200" spc="0" baseline="0" dirty="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a:t>
            </a:r>
            <a:r>
              <a:rPr lang="en-US" dirty="0" err="1"/>
              <a:t>Semibold</a:t>
            </a:r>
            <a:r>
              <a:rPr lang="en-US" dirty="0"/>
              <a:t>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endParaRPr lang="en-US" dirty="0"/>
          </a:p>
        </p:txBody>
      </p:sp>
      <p:sp>
        <p:nvSpPr>
          <p:cNvPr id="25" name="Content Placeholder 15"/>
          <p:cNvSpPr>
            <a:spLocks noGrp="1"/>
          </p:cNvSpPr>
          <p:nvPr>
            <p:ph sz="quarter" idx="26" hasCustomPrompt="1"/>
          </p:nvPr>
        </p:nvSpPr>
        <p:spPr>
          <a:xfrm>
            <a:off x="2378329" y="2158885"/>
            <a:ext cx="1693247" cy="895855"/>
          </a:xfrm>
        </p:spPr>
        <p:txBody>
          <a:bodyPr>
            <a:noAutofit/>
          </a:bodyPr>
          <a:lstStyle>
            <a:lvl1pPr marL="0" indent="0">
              <a:buNone/>
              <a:defRPr sz="1960"/>
            </a:lvl1pPr>
          </a:lstStyle>
          <a:p>
            <a:pPr lvl="0"/>
            <a:r>
              <a:rPr lang="en-US" dirty="0"/>
              <a:t>Picture</a:t>
            </a:r>
            <a:endParaRPr lang="en-US" dirty="0"/>
          </a:p>
        </p:txBody>
      </p:sp>
      <p:sp>
        <p:nvSpPr>
          <p:cNvPr id="26" name="Content Placeholder 15"/>
          <p:cNvSpPr>
            <a:spLocks noGrp="1"/>
          </p:cNvSpPr>
          <p:nvPr>
            <p:ph sz="quarter" idx="27" hasCustomPrompt="1"/>
          </p:nvPr>
        </p:nvSpPr>
        <p:spPr>
          <a:xfrm>
            <a:off x="4300662" y="2158885"/>
            <a:ext cx="1693247" cy="895855"/>
          </a:xfrm>
        </p:spPr>
        <p:txBody>
          <a:bodyPr>
            <a:noAutofit/>
          </a:bodyPr>
          <a:lstStyle>
            <a:lvl1pPr marL="0" indent="0">
              <a:buNone/>
              <a:defRPr sz="1960"/>
            </a:lvl1pPr>
          </a:lstStyle>
          <a:p>
            <a:pPr lvl="0"/>
            <a:r>
              <a:rPr lang="en-US" dirty="0"/>
              <a:t>Picture</a:t>
            </a:r>
            <a:endParaRPr lang="en-US" dirty="0"/>
          </a:p>
        </p:txBody>
      </p:sp>
      <p:sp>
        <p:nvSpPr>
          <p:cNvPr id="27" name="Content Placeholder 15"/>
          <p:cNvSpPr>
            <a:spLocks noGrp="1"/>
          </p:cNvSpPr>
          <p:nvPr>
            <p:ph sz="quarter" idx="28" hasCustomPrompt="1"/>
          </p:nvPr>
        </p:nvSpPr>
        <p:spPr>
          <a:xfrm>
            <a:off x="6222995" y="2158885"/>
            <a:ext cx="1693247" cy="895855"/>
          </a:xfrm>
        </p:spPr>
        <p:txBody>
          <a:bodyPr>
            <a:noAutofit/>
          </a:bodyPr>
          <a:lstStyle>
            <a:lvl1pPr marL="0" indent="0">
              <a:buNone/>
              <a:defRPr sz="1960"/>
            </a:lvl1pPr>
          </a:lstStyle>
          <a:p>
            <a:pPr lvl="0"/>
            <a:r>
              <a:rPr lang="en-US" dirty="0"/>
              <a:t>Picture</a:t>
            </a:r>
            <a:endParaRPr lang="en-US" dirty="0"/>
          </a:p>
        </p:txBody>
      </p:sp>
      <p:sp>
        <p:nvSpPr>
          <p:cNvPr id="28" name="Content Placeholder 15"/>
          <p:cNvSpPr>
            <a:spLocks noGrp="1"/>
          </p:cNvSpPr>
          <p:nvPr>
            <p:ph sz="quarter" idx="29" hasCustomPrompt="1"/>
          </p:nvPr>
        </p:nvSpPr>
        <p:spPr>
          <a:xfrm>
            <a:off x="8145328" y="2158885"/>
            <a:ext cx="1693247" cy="895855"/>
          </a:xfrm>
        </p:spPr>
        <p:txBody>
          <a:bodyPr>
            <a:noAutofit/>
          </a:bodyPr>
          <a:lstStyle>
            <a:lvl1pPr marL="0" indent="0">
              <a:buNone/>
              <a:defRPr sz="1960"/>
            </a:lvl1pPr>
          </a:lstStyle>
          <a:p>
            <a:pPr lvl="0"/>
            <a:r>
              <a:rPr lang="en-US" dirty="0"/>
              <a:t>Picture</a:t>
            </a:r>
            <a:endParaRPr lang="en-US" dirty="0"/>
          </a:p>
        </p:txBody>
      </p:sp>
      <p:sp>
        <p:nvSpPr>
          <p:cNvPr id="29" name="Content Placeholder 15"/>
          <p:cNvSpPr>
            <a:spLocks noGrp="1"/>
          </p:cNvSpPr>
          <p:nvPr>
            <p:ph sz="quarter" idx="30" hasCustomPrompt="1"/>
          </p:nvPr>
        </p:nvSpPr>
        <p:spPr>
          <a:xfrm>
            <a:off x="10067660" y="2158885"/>
            <a:ext cx="1693247" cy="895855"/>
          </a:xfrm>
        </p:spPr>
        <p:txBody>
          <a:bodyPr>
            <a:noAutofit/>
          </a:bodyPr>
          <a:lstStyle>
            <a:lvl1pPr marL="0" indent="0">
              <a:buNone/>
              <a:defRPr sz="1960"/>
            </a:lvl1pPr>
          </a:lstStyle>
          <a:p>
            <a:pPr lvl="0"/>
            <a:r>
              <a:rPr lang="en-US" dirty="0"/>
              <a:t>Picture</a:t>
            </a:r>
            <a:endParaRPr lang="en-US" dirty="0"/>
          </a:p>
        </p:txBody>
      </p:sp>
      <p:sp>
        <p:nvSpPr>
          <p:cNvPr id="4" name="Text Placeholder 3"/>
          <p:cNvSpPr>
            <a:spLocks noGrp="1"/>
          </p:cNvSpPr>
          <p:nvPr>
            <p:ph type="body" sz="quarter" idx="31" hasCustomPrompt="1"/>
          </p:nvPr>
        </p:nvSpPr>
        <p:spPr>
          <a:xfrm>
            <a:off x="455995" y="2025025"/>
            <a:ext cx="256787" cy="258381"/>
          </a:xfrm>
        </p:spPr>
        <p:txBody>
          <a:bodyPr tIns="0" bIns="0"/>
          <a:lstStyle>
            <a:lvl1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1pPr>
            <a:lvl2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2pPr>
            <a:lvl3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3pPr>
            <a:lvl4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4pPr>
            <a:lvl5pPr marL="0" algn="l" defTabSz="932180" rtl="0" eaLnBrk="1" fontAlgn="base" latinLnBrk="0" hangingPunct="1">
              <a:lnSpc>
                <a:spcPts val="2400"/>
              </a:lnSpc>
              <a:spcBef>
                <a:spcPct val="0"/>
              </a:spcBef>
              <a:spcAft>
                <a:spcPct val="0"/>
              </a:spcAft>
              <a:defRPr lang="en-US" sz="980" kern="1200" dirty="0">
                <a:solidFill>
                  <a:schemeClr val="tx1"/>
                </a:solidFill>
                <a:latin typeface="+mj-lt"/>
                <a:ea typeface="Segoe UI" panose="020B0502040204020203" pitchFamily="34" charset="0"/>
                <a:cs typeface="Segoe UI" panose="020B0502040204020203" pitchFamily="34" charset="0"/>
              </a:defRPr>
            </a:lvl5pPr>
          </a:lstStyle>
          <a:p>
            <a:pPr lvl="0"/>
            <a:r>
              <a:rPr lang="en-US" dirty="0"/>
              <a:t>1.</a:t>
            </a:r>
            <a:endParaRPr lang="en-US" dirty="0"/>
          </a:p>
        </p:txBody>
      </p:sp>
      <p:sp>
        <p:nvSpPr>
          <p:cNvPr id="37" name="Text Placeholder 3"/>
          <p:cNvSpPr>
            <a:spLocks noGrp="1"/>
          </p:cNvSpPr>
          <p:nvPr>
            <p:ph type="body" sz="quarter" idx="32" hasCustomPrompt="1"/>
          </p:nvPr>
        </p:nvSpPr>
        <p:spPr>
          <a:xfrm>
            <a:off x="2379573" y="2025025"/>
            <a:ext cx="256787" cy="258381"/>
          </a:xfrm>
        </p:spPr>
        <p:txBody>
          <a:bodyPr tIns="0" bIns="0"/>
          <a:lstStyle>
            <a:lvl1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1pPr>
            <a:lvl2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2pPr>
            <a:lvl3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3pPr>
            <a:lvl4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4pPr>
            <a:lvl5pPr marL="0" algn="l" defTabSz="932180" rtl="0" eaLnBrk="1" fontAlgn="base" latinLnBrk="0" hangingPunct="1">
              <a:lnSpc>
                <a:spcPts val="2400"/>
              </a:lnSpc>
              <a:spcBef>
                <a:spcPct val="0"/>
              </a:spcBef>
              <a:spcAft>
                <a:spcPct val="0"/>
              </a:spcAft>
              <a:defRPr lang="en-US" sz="980" kern="1200" dirty="0">
                <a:solidFill>
                  <a:schemeClr val="tx1"/>
                </a:solidFill>
                <a:latin typeface="+mj-lt"/>
                <a:ea typeface="Segoe UI" panose="020B0502040204020203" pitchFamily="34" charset="0"/>
                <a:cs typeface="Segoe UI" panose="020B0502040204020203" pitchFamily="34" charset="0"/>
              </a:defRPr>
            </a:lvl5pPr>
          </a:lstStyle>
          <a:p>
            <a:pPr lvl="0"/>
            <a:r>
              <a:rPr lang="en-US" dirty="0"/>
              <a:t>2.</a:t>
            </a:r>
            <a:endParaRPr lang="en-US" dirty="0"/>
          </a:p>
        </p:txBody>
      </p:sp>
      <p:sp>
        <p:nvSpPr>
          <p:cNvPr id="38" name="Text Placeholder 3"/>
          <p:cNvSpPr>
            <a:spLocks noGrp="1"/>
          </p:cNvSpPr>
          <p:nvPr>
            <p:ph type="body" sz="quarter" idx="33" hasCustomPrompt="1"/>
          </p:nvPr>
        </p:nvSpPr>
        <p:spPr>
          <a:xfrm>
            <a:off x="4303151" y="2025025"/>
            <a:ext cx="256787" cy="258381"/>
          </a:xfrm>
        </p:spPr>
        <p:txBody>
          <a:bodyPr tIns="0" bIns="0"/>
          <a:lstStyle>
            <a:lvl1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1pPr>
            <a:lvl2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2pPr>
            <a:lvl3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3pPr>
            <a:lvl4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4pPr>
            <a:lvl5pPr marL="0" algn="l" defTabSz="932180" rtl="0" eaLnBrk="1" fontAlgn="base" latinLnBrk="0" hangingPunct="1">
              <a:lnSpc>
                <a:spcPts val="2400"/>
              </a:lnSpc>
              <a:spcBef>
                <a:spcPct val="0"/>
              </a:spcBef>
              <a:spcAft>
                <a:spcPct val="0"/>
              </a:spcAft>
              <a:defRPr lang="en-US" sz="980" kern="1200" dirty="0">
                <a:solidFill>
                  <a:schemeClr val="tx1"/>
                </a:solidFill>
                <a:latin typeface="+mj-lt"/>
                <a:ea typeface="Segoe UI" panose="020B0502040204020203" pitchFamily="34" charset="0"/>
                <a:cs typeface="Segoe UI" panose="020B0502040204020203" pitchFamily="34" charset="0"/>
              </a:defRPr>
            </a:lvl5pPr>
          </a:lstStyle>
          <a:p>
            <a:pPr lvl="0"/>
            <a:r>
              <a:rPr lang="en-US" dirty="0"/>
              <a:t>3.</a:t>
            </a:r>
            <a:endParaRPr lang="en-US" dirty="0"/>
          </a:p>
        </p:txBody>
      </p:sp>
      <p:sp>
        <p:nvSpPr>
          <p:cNvPr id="39" name="Text Placeholder 3"/>
          <p:cNvSpPr>
            <a:spLocks noGrp="1"/>
          </p:cNvSpPr>
          <p:nvPr>
            <p:ph type="body" sz="quarter" idx="34" hasCustomPrompt="1"/>
          </p:nvPr>
        </p:nvSpPr>
        <p:spPr>
          <a:xfrm>
            <a:off x="6229842" y="2025025"/>
            <a:ext cx="256787" cy="258381"/>
          </a:xfrm>
        </p:spPr>
        <p:txBody>
          <a:bodyPr tIns="0" bIns="0"/>
          <a:lstStyle>
            <a:lvl1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1pPr>
            <a:lvl2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2pPr>
            <a:lvl3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3pPr>
            <a:lvl4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4pPr>
            <a:lvl5pPr marL="0" algn="l" defTabSz="932180" rtl="0" eaLnBrk="1" fontAlgn="base" latinLnBrk="0" hangingPunct="1">
              <a:lnSpc>
                <a:spcPts val="2400"/>
              </a:lnSpc>
              <a:spcBef>
                <a:spcPct val="0"/>
              </a:spcBef>
              <a:spcAft>
                <a:spcPct val="0"/>
              </a:spcAft>
              <a:defRPr lang="en-US" sz="980" kern="1200" dirty="0">
                <a:solidFill>
                  <a:schemeClr val="tx1"/>
                </a:solidFill>
                <a:latin typeface="+mj-lt"/>
                <a:ea typeface="Segoe UI" panose="020B0502040204020203" pitchFamily="34" charset="0"/>
                <a:cs typeface="Segoe UI" panose="020B0502040204020203" pitchFamily="34" charset="0"/>
              </a:defRPr>
            </a:lvl5pPr>
          </a:lstStyle>
          <a:p>
            <a:pPr lvl="0"/>
            <a:r>
              <a:rPr lang="en-US" dirty="0"/>
              <a:t>4.</a:t>
            </a:r>
            <a:endParaRPr lang="en-US" dirty="0"/>
          </a:p>
        </p:txBody>
      </p:sp>
      <p:sp>
        <p:nvSpPr>
          <p:cNvPr id="40" name="Text Placeholder 3"/>
          <p:cNvSpPr>
            <a:spLocks noGrp="1"/>
          </p:cNvSpPr>
          <p:nvPr>
            <p:ph type="body" sz="quarter" idx="35" hasCustomPrompt="1"/>
          </p:nvPr>
        </p:nvSpPr>
        <p:spPr>
          <a:xfrm>
            <a:off x="8139413" y="2025025"/>
            <a:ext cx="256787" cy="258381"/>
          </a:xfrm>
        </p:spPr>
        <p:txBody>
          <a:bodyPr tIns="0" bIns="0"/>
          <a:lstStyle>
            <a:lvl1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1pPr>
            <a:lvl2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2pPr>
            <a:lvl3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3pPr>
            <a:lvl4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4pPr>
            <a:lvl5pPr marL="0" algn="l" defTabSz="932180" rtl="0" eaLnBrk="1" fontAlgn="base" latinLnBrk="0" hangingPunct="1">
              <a:lnSpc>
                <a:spcPts val="2400"/>
              </a:lnSpc>
              <a:spcBef>
                <a:spcPct val="0"/>
              </a:spcBef>
              <a:spcAft>
                <a:spcPct val="0"/>
              </a:spcAft>
              <a:defRPr lang="en-US" sz="980" kern="1200" dirty="0">
                <a:solidFill>
                  <a:schemeClr val="tx1"/>
                </a:solidFill>
                <a:latin typeface="+mj-lt"/>
                <a:ea typeface="Segoe UI" panose="020B0502040204020203" pitchFamily="34" charset="0"/>
                <a:cs typeface="Segoe UI" panose="020B0502040204020203" pitchFamily="34" charset="0"/>
              </a:defRPr>
            </a:lvl5pPr>
          </a:lstStyle>
          <a:p>
            <a:pPr lvl="0"/>
            <a:r>
              <a:rPr lang="en-US" dirty="0"/>
              <a:t>5.</a:t>
            </a:r>
            <a:endParaRPr lang="en-US" dirty="0"/>
          </a:p>
        </p:txBody>
      </p:sp>
      <p:sp>
        <p:nvSpPr>
          <p:cNvPr id="41" name="Text Placeholder 3"/>
          <p:cNvSpPr>
            <a:spLocks noGrp="1"/>
          </p:cNvSpPr>
          <p:nvPr>
            <p:ph type="body" sz="quarter" idx="36" hasCustomPrompt="1"/>
          </p:nvPr>
        </p:nvSpPr>
        <p:spPr>
          <a:xfrm>
            <a:off x="10067660" y="2025025"/>
            <a:ext cx="256787" cy="258381"/>
          </a:xfrm>
        </p:spPr>
        <p:txBody>
          <a:bodyPr tIns="0" bIns="0"/>
          <a:lstStyle>
            <a:lvl1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1pPr>
            <a:lvl2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2pPr>
            <a:lvl3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3pPr>
            <a:lvl4pPr marL="0" algn="l" defTabSz="932180" rtl="0" eaLnBrk="1" fontAlgn="base" latinLnBrk="0" hangingPunct="1">
              <a:lnSpc>
                <a:spcPts val="2400"/>
              </a:lnSpc>
              <a:spcBef>
                <a:spcPct val="0"/>
              </a:spcBef>
              <a:spcAft>
                <a:spcPct val="0"/>
              </a:spcAft>
              <a:defRPr lang="en-US" sz="980" kern="1200" dirty="0" smtClean="0">
                <a:solidFill>
                  <a:schemeClr val="tx1"/>
                </a:solidFill>
                <a:latin typeface="+mj-lt"/>
                <a:ea typeface="Segoe UI" panose="020B0502040204020203" pitchFamily="34" charset="0"/>
                <a:cs typeface="Segoe UI" panose="020B0502040204020203" pitchFamily="34" charset="0"/>
              </a:defRPr>
            </a:lvl4pPr>
            <a:lvl5pPr marL="0" algn="l" defTabSz="932180" rtl="0" eaLnBrk="1" fontAlgn="base" latinLnBrk="0" hangingPunct="1">
              <a:lnSpc>
                <a:spcPts val="2400"/>
              </a:lnSpc>
              <a:spcBef>
                <a:spcPct val="0"/>
              </a:spcBef>
              <a:spcAft>
                <a:spcPct val="0"/>
              </a:spcAft>
              <a:defRPr lang="en-US" sz="980" kern="1200" dirty="0">
                <a:solidFill>
                  <a:schemeClr val="tx1"/>
                </a:solidFill>
                <a:latin typeface="+mj-lt"/>
                <a:ea typeface="Segoe UI" panose="020B0502040204020203" pitchFamily="34" charset="0"/>
                <a:cs typeface="Segoe UI" panose="020B0502040204020203" pitchFamily="34" charset="0"/>
              </a:defRPr>
            </a:lvl5pPr>
          </a:lstStyle>
          <a:p>
            <a:pPr lvl="0"/>
            <a:r>
              <a:rPr lang="en-US" dirty="0"/>
              <a:t>6.</a:t>
            </a:r>
            <a:endParaRPr lang="en-US" dirty="0"/>
          </a:p>
        </p:txBody>
      </p:sp>
      <p:sp>
        <p:nvSpPr>
          <p:cNvPr id="23"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Azure </a:t>
            </a:r>
            <a:endParaRPr lang="en-US" dirty="0">
              <a:solidFill>
                <a:schemeClr val="bg1">
                  <a:lumMod val="65000"/>
                </a:schemeClr>
              </a:solidFill>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strike="noStrike">
                <a:solidFill>
                  <a:schemeClr val="tx1"/>
                </a:solidFill>
              </a:defRPr>
            </a:lvl1pPr>
          </a:lstStyle>
          <a:p>
            <a:r>
              <a:rPr lang="en-US" dirty="0"/>
              <a:t>Title</a:t>
            </a:r>
            <a:endParaRPr lang="en-US" dirty="0"/>
          </a:p>
        </p:txBody>
      </p:sp>
      <p:sp>
        <p:nvSpPr>
          <p:cNvPr id="5"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Azure </a:t>
            </a:r>
            <a:endParaRPr lang="en-US" dirty="0">
              <a:solidFill>
                <a:schemeClr val="bg1">
                  <a:lumMod val="65000"/>
                </a:schemeClr>
              </a:solidFill>
            </a:endParaRPr>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1"/>
            <a:ext cx="7454643" cy="3558191"/>
          </a:xfrm>
          <a:noFill/>
        </p:spPr>
        <p:txBody>
          <a:bodyPr vert="horz" wrap="square" lIns="0" tIns="0" rIns="0" bIns="0" rtlCol="0" anchor="t" anchorCtr="0">
            <a:noAutofit/>
          </a:bodyPr>
          <a:lstStyle>
            <a:lvl1pPr>
              <a:defRPr lang="en-US" sz="4705" spc="-50" baseline="0" dirty="0">
                <a:solidFill>
                  <a:schemeClr val="tx2"/>
                </a:solidFill>
              </a:defRPr>
            </a:lvl1pPr>
          </a:lstStyle>
          <a:p>
            <a:pPr marL="0" lvl="0">
              <a:lnSpc>
                <a:spcPts val="5600"/>
              </a:lnSpc>
            </a:pPr>
            <a:r>
              <a:rPr lang="en-US" dirty="0"/>
              <a:t>Section title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p:cNvSpPr>
            <a:spLocks noGrp="1"/>
          </p:cNvSpPr>
          <p:nvPr>
            <p:ph type="title" hasCustomPrompt="1"/>
          </p:nvPr>
        </p:nvSpPr>
        <p:spPr>
          <a:xfrm>
            <a:off x="455994" y="941691"/>
            <a:ext cx="7454643" cy="3558191"/>
          </a:xfrm>
          <a:noFill/>
        </p:spPr>
        <p:txBody>
          <a:bodyPr vert="horz" wrap="square" lIns="0" tIns="0" rIns="0" bIns="0" rtlCol="0" anchor="t" anchorCtr="0">
            <a:noAutofit/>
          </a:bodyPr>
          <a:lstStyle>
            <a:lvl1pPr>
              <a:defRPr lang="en-US" sz="4705" spc="-50" baseline="0" dirty="0">
                <a:solidFill>
                  <a:schemeClr val="tx1"/>
                </a:solidFill>
              </a:defRPr>
            </a:lvl1pPr>
          </a:lstStyle>
          <a:p>
            <a:pPr marL="0" lvl="0">
              <a:lnSpc>
                <a:spcPts val="5600"/>
              </a:lnSpc>
            </a:pPr>
            <a:r>
              <a:rPr lang="en-US" dirty="0"/>
              <a:t>Section title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4" y="620428"/>
            <a:ext cx="5541959" cy="403137"/>
          </a:xfrm>
        </p:spPr>
        <p:txBody>
          <a:bodyPr wrap="square" lIns="0" tIns="0" rIns="0" bIns="0">
            <a:spAutoFit/>
          </a:bodyPr>
          <a:lstStyle>
            <a:lvl1pPr>
              <a:lnSpc>
                <a:spcPts val="3200"/>
              </a:lnSpc>
              <a:defRPr sz="2745" baseline="0">
                <a:solidFill>
                  <a:schemeClr val="tx1"/>
                </a:solidFill>
              </a:defRPr>
            </a:lvl1pPr>
          </a:lstStyle>
          <a:p>
            <a:r>
              <a:rPr lang="en-US" dirty="0"/>
              <a:t>Photo layout 1</a:t>
            </a:r>
            <a:endParaRPr lang="en-US" dirty="0"/>
          </a:p>
        </p:txBody>
      </p:sp>
      <p:sp>
        <p:nvSpPr>
          <p:cNvPr id="5" name="Text Placeholder 4"/>
          <p:cNvSpPr>
            <a:spLocks noGrp="1"/>
          </p:cNvSpPr>
          <p:nvPr>
            <p:ph type="body" sz="quarter" idx="13" hasCustomPrompt="1"/>
          </p:nvPr>
        </p:nvSpPr>
        <p:spPr>
          <a:xfrm>
            <a:off x="455994" y="2363622"/>
            <a:ext cx="4822952" cy="2648904"/>
          </a:xfrm>
        </p:spPr>
        <p:txBody>
          <a:bodyPr lIns="0" tIns="0" rIns="0" bIns="0"/>
          <a:lstStyle>
            <a:lvl1pPr marL="0" indent="0">
              <a:lnSpc>
                <a:spcPts val="1800"/>
              </a:lnSpc>
              <a:spcBef>
                <a:spcPct val="177000"/>
              </a:spcBef>
              <a:buNone/>
              <a:defRPr lang="en-US" sz="1370" b="0" kern="1200" spc="0" baseline="0" dirty="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b="0" dirty="0">
              <a:solidFill>
                <a:schemeClr val="tx2"/>
              </a:solidFill>
              <a:latin typeface="+mj-lt"/>
            </a:endParaRP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b="0" dirty="0">
              <a:solidFill>
                <a:schemeClr val="tx2"/>
              </a:solidFill>
              <a:latin typeface="+mj-lt"/>
            </a:endParaRP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a:p>
            <a:pPr lvl="1"/>
            <a:endParaRPr lang="en-US" dirty="0"/>
          </a:p>
          <a:p>
            <a:pPr lvl="1"/>
            <a:endParaRPr lang="en-US" dirty="0"/>
          </a:p>
        </p:txBody>
      </p:sp>
      <p:sp>
        <p:nvSpPr>
          <p:cNvPr id="6" name="Text Placeholder 3"/>
          <p:cNvSpPr>
            <a:spLocks noGrp="1"/>
          </p:cNvSpPr>
          <p:nvPr>
            <p:ph type="body" sz="quarter" idx="14" hasCustomPrompt="1"/>
          </p:nvPr>
        </p:nvSpPr>
        <p:spPr>
          <a:xfrm>
            <a:off x="455994" y="1922586"/>
            <a:ext cx="4822951" cy="301770"/>
          </a:xfrm>
        </p:spPr>
        <p:txBody>
          <a:bodyPr wrap="square" lIns="0" tIns="0" rIns="0" bIns="0">
            <a:spAutoFit/>
          </a:bodyPr>
          <a:lstStyle>
            <a:lvl1pPr marL="0" indent="0">
              <a:lnSpc>
                <a:spcPts val="2400"/>
              </a:lnSpc>
              <a:buNone/>
              <a:defRPr lang="en-US" sz="1960" kern="1200" spc="0" baseline="0" dirty="0">
                <a:solidFill>
                  <a:schemeClr val="tx1"/>
                </a:solidFill>
                <a:latin typeface="+mn-lt"/>
                <a:ea typeface="+mn-ea"/>
                <a:cs typeface="+mn-cs"/>
              </a:defRPr>
            </a:lvl1pPr>
            <a:lvl2pPr marL="224155" indent="0">
              <a:buNone/>
              <a:defRPr/>
            </a:lvl2pPr>
            <a:lvl3pPr marL="448310" indent="0">
              <a:buNone/>
              <a:defRPr/>
            </a:lvl3pPr>
            <a:lvl4pPr marL="672465" indent="0">
              <a:buNone/>
              <a:defRPr/>
            </a:lvl4pPr>
            <a:lvl5pPr marL="896620" indent="0">
              <a:buNone/>
              <a:defRPr/>
            </a:lvl5pPr>
          </a:lstStyle>
          <a:p>
            <a:pPr lvl="0"/>
            <a:r>
              <a:rPr lang="en-US" dirty="0"/>
              <a:t>Subhead Segoe UI Regular 20/24. </a:t>
            </a:r>
            <a:endParaRPr lang="en-US" dirty="0"/>
          </a:p>
        </p:txBody>
      </p:sp>
      <p:sp>
        <p:nvSpPr>
          <p:cNvPr id="7"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a:t>
            </a:r>
            <a:endParaRPr lang="en-US" dirty="0">
              <a:solidFill>
                <a:schemeClr val="bg1">
                  <a:lumMod val="65000"/>
                </a:schemeClr>
              </a:solidFill>
            </a:endParaRPr>
          </a:p>
        </p:txBody>
      </p:sp>
    </p:spTree>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4" y="2158885"/>
            <a:ext cx="3618381" cy="2540231"/>
          </a:xfrm>
          <a:blipFill>
            <a:blip r:embed="rId2"/>
            <a:stretch>
              <a:fillRect/>
            </a:stretch>
          </a:blipFill>
        </p:spPr>
        <p:txBody>
          <a:bodyPr anchor="ctr" anchorCtr="0">
            <a:noAutofit/>
          </a:bodyPr>
          <a:lstStyle>
            <a:lvl1pPr marL="0" indent="0" algn="ctr">
              <a:buNone/>
              <a:defRPr sz="196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0" y="2158885"/>
            <a:ext cx="3607487" cy="2540231"/>
          </a:xfrm>
          <a:blipFill>
            <a:blip r:embed="rId3"/>
            <a:stretch>
              <a:fillRect/>
            </a:stretch>
          </a:blipFill>
        </p:spPr>
        <p:txBody>
          <a:bodyPr anchor="ctr" anchorCtr="0">
            <a:noAutofit/>
          </a:bodyPr>
          <a:lstStyle>
            <a:lvl1pPr marL="0" indent="0" algn="ctr">
              <a:buNone/>
              <a:defRPr sz="196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a:solidFill>
                  <a:schemeClr val="tx1"/>
                </a:solidFill>
              </a:defRPr>
            </a:lvl1pPr>
          </a:lstStyle>
          <a:p>
            <a:r>
              <a:rPr lang="en-US" dirty="0"/>
              <a:t>Photo layout 2</a:t>
            </a:r>
            <a:endParaRPr lang="en-US" dirty="0"/>
          </a:p>
        </p:txBody>
      </p:sp>
      <p:sp>
        <p:nvSpPr>
          <p:cNvPr id="5" name="Text Placeholder 4"/>
          <p:cNvSpPr>
            <a:spLocks noGrp="1"/>
          </p:cNvSpPr>
          <p:nvPr>
            <p:ph type="body" sz="quarter" idx="11" hasCustomPrompt="1"/>
          </p:nvPr>
        </p:nvSpPr>
        <p:spPr>
          <a:xfrm>
            <a:off x="455994" y="4927922"/>
            <a:ext cx="3618381" cy="1186064"/>
          </a:xfrm>
        </p:spPr>
        <p:txBody>
          <a:bodyPr lIns="0" tIns="0" rIns="0" bIns="0"/>
          <a:lstStyle>
            <a:lvl1pPr marL="0" marR="0" indent="0" algn="l" defTabSz="932180" rtl="0" eaLnBrk="1" fontAlgn="auto" latinLnBrk="0" hangingPunct="1">
              <a:lnSpc>
                <a:spcPts val="1800"/>
              </a:lnSpc>
              <a:spcBef>
                <a:spcPct val="177000"/>
              </a:spcBef>
              <a:spcAft>
                <a:spcPts val="0"/>
              </a:spcAft>
              <a:buClrTx/>
              <a:buSzPct val="90000"/>
              <a:buFont typeface="Wingdings" panose="05000000000000000000" pitchFamily="2" charset="2"/>
              <a:buNone/>
              <a:defRPr lang="en-US" sz="1370" b="0" kern="1200" spc="0" baseline="0" dirty="0" smtClean="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a:t>
            </a:r>
            <a:r>
              <a:rPr lang="en-US" dirty="0" err="1"/>
              <a:t>Semibold</a:t>
            </a:r>
            <a:r>
              <a:rPr lang="en-US" dirty="0"/>
              <a:t>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p:txBody>
      </p:sp>
      <p:sp>
        <p:nvSpPr>
          <p:cNvPr id="9" name="Text Placeholder 4"/>
          <p:cNvSpPr>
            <a:spLocks noGrp="1"/>
          </p:cNvSpPr>
          <p:nvPr>
            <p:ph type="body" sz="quarter" idx="12" hasCustomPrompt="1"/>
          </p:nvPr>
        </p:nvSpPr>
        <p:spPr>
          <a:xfrm>
            <a:off x="4300038" y="4927922"/>
            <a:ext cx="3618381" cy="1186064"/>
          </a:xfrm>
        </p:spPr>
        <p:txBody>
          <a:bodyPr lIns="0" tIns="0" rIns="0" bIns="0"/>
          <a:lstStyle>
            <a:lvl1pPr marL="0" marR="0" indent="0" algn="l" defTabSz="932180" rtl="0" eaLnBrk="1" fontAlgn="auto" latinLnBrk="0" hangingPunct="1">
              <a:lnSpc>
                <a:spcPts val="1800"/>
              </a:lnSpc>
              <a:spcBef>
                <a:spcPct val="177000"/>
              </a:spcBef>
              <a:spcAft>
                <a:spcPts val="0"/>
              </a:spcAft>
              <a:buClrTx/>
              <a:buSzPct val="90000"/>
              <a:buFont typeface="Wingdings" panose="05000000000000000000" pitchFamily="2" charset="2"/>
              <a:buNone/>
              <a:defRPr sz="1370">
                <a:solidFill>
                  <a:schemeClr val="tx2"/>
                </a:solidFill>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a:t>
            </a:r>
            <a:r>
              <a:rPr lang="en-US" dirty="0" err="1"/>
              <a:t>Semibold</a:t>
            </a:r>
            <a:r>
              <a:rPr lang="en-US" dirty="0"/>
              <a:t>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p:txBody>
      </p:sp>
      <p:sp>
        <p:nvSpPr>
          <p:cNvPr id="10" name="Text Placeholder 4"/>
          <p:cNvSpPr>
            <a:spLocks noGrp="1"/>
          </p:cNvSpPr>
          <p:nvPr>
            <p:ph type="body" sz="quarter" idx="13" hasCustomPrompt="1"/>
          </p:nvPr>
        </p:nvSpPr>
        <p:spPr>
          <a:xfrm>
            <a:off x="8144082" y="4927922"/>
            <a:ext cx="3618381" cy="1186064"/>
          </a:xfrm>
        </p:spPr>
        <p:txBody>
          <a:bodyPr lIns="0" tIns="0" rIns="0" bIns="0"/>
          <a:lstStyle>
            <a:lvl1pPr marL="0" marR="0" indent="0" algn="l" defTabSz="932180" rtl="0" eaLnBrk="1" fontAlgn="auto" latinLnBrk="0" hangingPunct="1">
              <a:lnSpc>
                <a:spcPts val="1800"/>
              </a:lnSpc>
              <a:spcBef>
                <a:spcPct val="177000"/>
              </a:spcBef>
              <a:spcAft>
                <a:spcPts val="0"/>
              </a:spcAft>
              <a:buClrTx/>
              <a:buSzPct val="90000"/>
              <a:buFont typeface="Wingdings" panose="05000000000000000000" pitchFamily="2" charset="2"/>
              <a:buNone/>
              <a:defRPr sz="1370">
                <a:solidFill>
                  <a:schemeClr val="tx2"/>
                </a:solidFill>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a:t>
            </a:r>
            <a:r>
              <a:rPr lang="en-US" dirty="0" err="1"/>
              <a:t>Semibold</a:t>
            </a:r>
            <a:r>
              <a:rPr lang="en-US" dirty="0"/>
              <a:t>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p:txBody>
      </p:sp>
      <p:sp>
        <p:nvSpPr>
          <p:cNvPr id="14"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Azure </a:t>
            </a:r>
            <a:endParaRPr lang="en-US" dirty="0">
              <a:solidFill>
                <a:schemeClr val="bg1">
                  <a:lumMod val="65000"/>
                </a:schemeClr>
              </a:solidFill>
            </a:endParaRPr>
          </a:p>
        </p:txBody>
      </p:sp>
    </p:spTree>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srcRect/>
          <a:stretch>
            <a:fillRect/>
          </a:stretch>
        </p:blipFill>
        <p:spPr>
          <a:xfrm>
            <a:off x="4444773" y="418150"/>
            <a:ext cx="7747227" cy="6439851"/>
          </a:xfrm>
          <a:prstGeom prst="rect">
            <a:avLst/>
          </a:prstGeom>
        </p:spPr>
      </p:pic>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a:solidFill>
                  <a:schemeClr val="tx1"/>
                </a:solidFill>
              </a:defRPr>
            </a:lvl1pPr>
          </a:lstStyle>
          <a:p>
            <a:r>
              <a:rPr lang="en-US" dirty="0"/>
              <a:t>Device layout 1: one column</a:t>
            </a:r>
            <a:endParaRPr lang="en-US" dirty="0"/>
          </a:p>
        </p:txBody>
      </p:sp>
      <p:sp>
        <p:nvSpPr>
          <p:cNvPr id="4" name="Text Placeholder 3"/>
          <p:cNvSpPr>
            <a:spLocks noGrp="1"/>
          </p:cNvSpPr>
          <p:nvPr>
            <p:ph type="body" sz="quarter" idx="10" hasCustomPrompt="1"/>
          </p:nvPr>
        </p:nvSpPr>
        <p:spPr>
          <a:xfrm>
            <a:off x="455994" y="1922801"/>
            <a:ext cx="4758211" cy="603538"/>
          </a:xfrm>
        </p:spPr>
        <p:txBody>
          <a:bodyPr wrap="square" lIns="0" tIns="0" rIns="0" bIns="0">
            <a:spAutoFit/>
          </a:bodyPr>
          <a:lstStyle>
            <a:lvl1pPr marL="0" indent="0">
              <a:lnSpc>
                <a:spcPts val="2400"/>
              </a:lnSpc>
              <a:buNone/>
              <a:defRPr sz="1960" b="0" i="0">
                <a:solidFill>
                  <a:schemeClr val="tx1"/>
                </a:solidFill>
                <a:latin typeface="+mn-lt"/>
              </a:defRPr>
            </a:lvl1pPr>
            <a:lvl2pPr marL="224155" indent="0">
              <a:buNone/>
              <a:defRPr/>
            </a:lvl2pPr>
            <a:lvl3pPr marL="448310" indent="0">
              <a:buNone/>
              <a:defRPr/>
            </a:lvl3pPr>
            <a:lvl4pPr marL="672465" indent="0">
              <a:buNone/>
              <a:defRPr/>
            </a:lvl4pPr>
            <a:lvl5pPr marL="89662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472873"/>
          </a:xfrm>
        </p:spPr>
        <p:txBody>
          <a:bodyPr lIns="0" tIns="0" rIns="0" bIns="0"/>
          <a:lstStyle>
            <a:lvl1pPr marL="280035" indent="-280035">
              <a:lnSpc>
                <a:spcPts val="1800"/>
              </a:lnSpc>
              <a:spcBef>
                <a:spcPts val="0"/>
              </a:spcBef>
              <a:buFont typeface="Arial" panose="020B0604020202020204" pitchFamily="34" charset="0"/>
              <a:buChar char="•"/>
              <a:defRPr sz="1370" b="0" i="0" spc="0">
                <a:solidFill>
                  <a:schemeClr val="tx1"/>
                </a:solidFill>
                <a:latin typeface="+mn-lt"/>
              </a:defRPr>
            </a:lvl1pPr>
            <a:lvl2pPr marL="0" indent="0">
              <a:lnSpc>
                <a:spcPts val="1800"/>
              </a:lnSpc>
              <a:spcBef>
                <a:spcPts val="0"/>
              </a:spcBef>
              <a:buNone/>
              <a:defRPr sz="1370">
                <a:solidFill>
                  <a:schemeClr val="tx1"/>
                </a:solidFill>
              </a:defRPr>
            </a:lvl2pPr>
            <a:lvl3pPr marL="448310" indent="0">
              <a:buNone/>
              <a:defRPr/>
            </a:lvl3pPr>
            <a:lvl4pPr marL="672465" indent="0">
              <a:buNone/>
              <a:defRPr/>
            </a:lvl4pPr>
            <a:lvl5pPr marL="89662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endParaRPr lang="en-US" dirty="0"/>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endParaRPr lang="en-US" dirty="0"/>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p:txBody>
      </p:sp>
      <p:sp>
        <p:nvSpPr>
          <p:cNvPr id="12" name="Picture Placeholder 11"/>
          <p:cNvSpPr>
            <a:spLocks noGrp="1"/>
          </p:cNvSpPr>
          <p:nvPr>
            <p:ph type="pic" sz="quarter" idx="12"/>
          </p:nvPr>
        </p:nvSpPr>
        <p:spPr>
          <a:xfrm>
            <a:off x="6357959" y="1531610"/>
            <a:ext cx="5834041" cy="4325552"/>
          </a:xfrm>
        </p:spPr>
        <p:txBody>
          <a:bodyPr anchor="ctr" anchorCtr="0"/>
          <a:lstStyle>
            <a:lvl1pPr algn="ctr">
              <a:defRPr/>
            </a:lvl1pPr>
          </a:lstStyle>
          <a:p>
            <a:r>
              <a:rPr lang="en-US"/>
              <a:t>Click icon to add picture</a:t>
            </a:r>
            <a:endParaRPr lang="en-US" dirty="0"/>
          </a:p>
        </p:txBody>
      </p:sp>
      <p:sp>
        <p:nvSpPr>
          <p:cNvPr id="8"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Azure </a:t>
            </a:r>
            <a:endParaRPr lang="en-US" dirty="0">
              <a:solidFill>
                <a:schemeClr val="bg1">
                  <a:lumMod val="65000"/>
                </a:schemeClr>
              </a:solidFill>
            </a:endParaRPr>
          </a:p>
        </p:txBody>
      </p:sp>
    </p:spTree>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srcRect/>
          <a:stretch>
            <a:fillRect/>
          </a:stretch>
        </p:blipFill>
        <p:spPr>
          <a:xfrm>
            <a:off x="4444773" y="418150"/>
            <a:ext cx="7747227" cy="6439851"/>
          </a:xfrm>
          <a:prstGeom prst="rect">
            <a:avLst/>
          </a:prstGeom>
        </p:spPr>
      </p:pic>
      <p:sp>
        <p:nvSpPr>
          <p:cNvPr id="9" name="Picture Placeholder 11"/>
          <p:cNvSpPr>
            <a:spLocks noGrp="1"/>
          </p:cNvSpPr>
          <p:nvPr>
            <p:ph type="pic" sz="quarter" idx="12"/>
          </p:nvPr>
        </p:nvSpPr>
        <p:spPr>
          <a:xfrm>
            <a:off x="6357959" y="1531610"/>
            <a:ext cx="5834041" cy="4325552"/>
          </a:xfrm>
        </p:spPr>
        <p:txBody>
          <a:bodyPr anchor="ctr" anchorCtr="0"/>
          <a:lstStyle>
            <a:lvl1pPr algn="ctr">
              <a:defRPr/>
            </a:lvl1pPr>
          </a:lstStyle>
          <a:p>
            <a:r>
              <a:rPr lang="en-US"/>
              <a:t>Click icon to add picture</a:t>
            </a:r>
            <a:endParaRPr lang="en-US" dirty="0"/>
          </a:p>
        </p:txBody>
      </p:sp>
      <p:sp>
        <p:nvSpPr>
          <p:cNvPr id="13" name="Text Placeholder 4"/>
          <p:cNvSpPr>
            <a:spLocks noGrp="1"/>
          </p:cNvSpPr>
          <p:nvPr>
            <p:ph type="body" sz="quarter" idx="11" hasCustomPrompt="1"/>
          </p:nvPr>
        </p:nvSpPr>
        <p:spPr>
          <a:xfrm>
            <a:off x="457672" y="2000738"/>
            <a:ext cx="1693247" cy="2988395"/>
          </a:xfrm>
        </p:spPr>
        <p:txBody>
          <a:bodyPr lIns="0" tIns="0" rIns="0" bIns="0"/>
          <a:lstStyle>
            <a:lvl1pPr marL="0" indent="0">
              <a:lnSpc>
                <a:spcPts val="1800"/>
              </a:lnSpc>
              <a:spcBef>
                <a:spcPct val="177000"/>
              </a:spcBef>
              <a:buNone/>
              <a:defRPr lang="en-US" sz="1370" b="0" kern="1200" spc="0" baseline="0" dirty="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a:t>
            </a:r>
            <a:r>
              <a:rPr lang="en-US" dirty="0" err="1"/>
              <a:t>Semibold</a:t>
            </a:r>
            <a:r>
              <a:rPr lang="en-US" dirty="0"/>
              <a:t> 14/18</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endParaRPr lang="en-US" dirty="0"/>
          </a:p>
        </p:txBody>
      </p:sp>
      <p:sp>
        <p:nvSpPr>
          <p:cNvPr id="14" name="Text Placeholder 4"/>
          <p:cNvSpPr>
            <a:spLocks noGrp="1"/>
          </p:cNvSpPr>
          <p:nvPr>
            <p:ph type="body" sz="quarter" idx="13" hasCustomPrompt="1"/>
          </p:nvPr>
        </p:nvSpPr>
        <p:spPr>
          <a:xfrm>
            <a:off x="2385798" y="2000738"/>
            <a:ext cx="1693247" cy="2988395"/>
          </a:xfrm>
        </p:spPr>
        <p:txBody>
          <a:bodyPr lIns="0" tIns="0" rIns="0" bIns="0"/>
          <a:lstStyle>
            <a:lvl1pPr marL="0" indent="0">
              <a:lnSpc>
                <a:spcPts val="1800"/>
              </a:lnSpc>
              <a:spcBef>
                <a:spcPct val="177000"/>
              </a:spcBef>
              <a:buNone/>
              <a:defRPr lang="en-US" sz="1370" b="0" kern="1200" spc="0" baseline="0" dirty="0">
                <a:solidFill>
                  <a:schemeClr val="tx2"/>
                </a:solidFill>
                <a:latin typeface="+mj-lt"/>
                <a:ea typeface="+mn-ea"/>
                <a:cs typeface="+mn-cs"/>
              </a:defRPr>
            </a:lvl1pPr>
            <a:lvl2pPr marL="0" marR="0" indent="0" algn="l" defTabSz="932180" rtl="0" eaLnBrk="1" fontAlgn="auto" latinLnBrk="0" hangingPunct="1">
              <a:lnSpc>
                <a:spcPts val="1800"/>
              </a:lnSpc>
              <a:spcBef>
                <a:spcPts val="440"/>
              </a:spcBef>
              <a:spcAft>
                <a:spcPts val="0"/>
              </a:spcAft>
              <a:buClrTx/>
              <a:buSzPct val="90000"/>
              <a:buFont typeface="Arial" panose="020B0604020202020204" pitchFamily="34" charset="0"/>
              <a:buNone/>
              <a:defRPr sz="1370">
                <a:solidFill>
                  <a:schemeClr val="tx1"/>
                </a:solidFill>
              </a:defRPr>
            </a:lvl2pPr>
            <a:lvl3pPr marL="448310" indent="0">
              <a:buNone/>
              <a:defRPr/>
            </a:lvl3pPr>
            <a:lvl4pPr marL="672465" indent="0">
              <a:buNone/>
              <a:defRPr/>
            </a:lvl4pPr>
            <a:lvl5pPr marL="89662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a:t>
            </a:r>
            <a:r>
              <a:rPr lang="en-US" dirty="0" err="1"/>
              <a:t>Semibold</a:t>
            </a:r>
            <a:r>
              <a:rPr lang="en-US" dirty="0"/>
              <a:t> 14/18</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endParaRPr lang="en-US" dirty="0"/>
          </a:p>
        </p:txBody>
      </p:sp>
      <p:sp>
        <p:nvSpPr>
          <p:cNvPr id="15"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a:solidFill>
                  <a:schemeClr val="tx1"/>
                </a:solidFill>
              </a:defRPr>
            </a:lvl1pPr>
          </a:lstStyle>
          <a:p>
            <a:r>
              <a:rPr lang="en-US" dirty="0"/>
              <a:t>Device layout 2: two columns</a:t>
            </a:r>
            <a:endParaRPr lang="en-US" dirty="0"/>
          </a:p>
        </p:txBody>
      </p:sp>
      <p:sp>
        <p:nvSpPr>
          <p:cNvPr id="10"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Azure </a:t>
            </a:r>
            <a:endParaRPr lang="en-US" dirty="0">
              <a:solidFill>
                <a:schemeClr val="bg1">
                  <a:lumMod val="65000"/>
                </a:schemeClr>
              </a:solidFill>
            </a:endParaRPr>
          </a:p>
        </p:txBody>
      </p:sp>
    </p:spTree>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srcRect/>
          <a:stretch>
            <a:fillRect/>
          </a:stretch>
        </p:blipFill>
        <p:spPr>
          <a:xfrm>
            <a:off x="384248" y="486947"/>
            <a:ext cx="10869930" cy="6371053"/>
          </a:xfrm>
          <a:prstGeom prst="rect">
            <a:avLst/>
          </a:prstGeom>
        </p:spPr>
      </p:pic>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a:solidFill>
                  <a:schemeClr val="tx1"/>
                </a:solidFill>
              </a:defRPr>
            </a:lvl1pPr>
          </a:lstStyle>
          <a:p>
            <a:r>
              <a:rPr lang="en-US" dirty="0"/>
              <a:t>Device layout 3</a:t>
            </a:r>
            <a:endParaRPr lang="en-US" dirty="0"/>
          </a:p>
        </p:txBody>
      </p:sp>
      <p:sp>
        <p:nvSpPr>
          <p:cNvPr id="8" name="Picture Placeholder 11"/>
          <p:cNvSpPr>
            <a:spLocks noGrp="1"/>
          </p:cNvSpPr>
          <p:nvPr>
            <p:ph type="pic" sz="quarter" idx="12"/>
          </p:nvPr>
        </p:nvSpPr>
        <p:spPr>
          <a:xfrm>
            <a:off x="2293976" y="1601967"/>
            <a:ext cx="7678751" cy="4319326"/>
          </a:xfrm>
        </p:spPr>
        <p:txBody>
          <a:bodyPr anchor="ctr" anchorCtr="0"/>
          <a:lstStyle>
            <a:lvl1pPr algn="ctr">
              <a:defRPr/>
            </a:lvl1pPr>
          </a:lstStyle>
          <a:p>
            <a:r>
              <a:rPr lang="en-US"/>
              <a:t>Click icon to add picture</a:t>
            </a:r>
            <a:endParaRPr lang="en-US" dirty="0"/>
          </a:p>
        </p:txBody>
      </p:sp>
      <p:sp>
        <p:nvSpPr>
          <p:cNvPr id="6"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Azure </a:t>
            </a:r>
            <a:endParaRPr lang="en-US" dirty="0">
              <a:solidFill>
                <a:schemeClr val="bg1">
                  <a:lumMod val="65000"/>
                </a:schemeClr>
              </a:solidFill>
            </a:endParaRPr>
          </a:p>
        </p:txBody>
      </p:sp>
    </p:spTree>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hasCustomPrompt="1"/>
          </p:nvPr>
        </p:nvSpPr>
        <p:spPr>
          <a:xfrm>
            <a:off x="455995" y="1950779"/>
            <a:ext cx="3618377" cy="3534843"/>
          </a:xfrm>
        </p:spPr>
        <p:txBody>
          <a:bodyPr anchor="ctr">
            <a:noAutofit/>
          </a:bodyPr>
          <a:lstStyle>
            <a:lvl1pPr marL="0" indent="0" algn="ctr">
              <a:buNone/>
              <a:defRPr sz="2355"/>
            </a:lvl1pPr>
          </a:lstStyle>
          <a:p>
            <a:r>
              <a:rPr lang="en-US"/>
              <a:t>Click icon to add chart</a:t>
            </a:r>
            <a:endParaRPr lang="en-US" dirty="0"/>
          </a:p>
        </p:txBody>
      </p:sp>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a:solidFill>
                  <a:schemeClr val="tx1"/>
                </a:solidFill>
              </a:defRPr>
            </a:lvl1pPr>
          </a:lstStyle>
          <a:p>
            <a:r>
              <a:rPr lang="en-US" dirty="0"/>
              <a:t>Chart examples</a:t>
            </a:r>
            <a:endParaRPr lang="en-US" dirty="0"/>
          </a:p>
        </p:txBody>
      </p:sp>
      <p:sp>
        <p:nvSpPr>
          <p:cNvPr id="9" name="Text Placeholder 4"/>
          <p:cNvSpPr>
            <a:spLocks noGrp="1"/>
          </p:cNvSpPr>
          <p:nvPr>
            <p:ph type="body" sz="quarter" idx="12" hasCustomPrompt="1"/>
          </p:nvPr>
        </p:nvSpPr>
        <p:spPr>
          <a:xfrm>
            <a:off x="455991" y="5857162"/>
            <a:ext cx="3618381" cy="301770"/>
          </a:xfrm>
        </p:spPr>
        <p:txBody>
          <a:bodyPr lIns="0" tIns="0" rIns="0" bIns="0"/>
          <a:lstStyle>
            <a:lvl1pPr marL="0" indent="0">
              <a:lnSpc>
                <a:spcPts val="1200"/>
              </a:lnSpc>
              <a:spcBef>
                <a:spcPct val="177000"/>
              </a:spcBef>
              <a:buFont typeface="Arial" panose="020B0604020202020204" pitchFamily="34" charset="0"/>
              <a:buNone/>
              <a:defRPr sz="980" b="0" i="0" spc="0">
                <a:solidFill>
                  <a:schemeClr val="tx1"/>
                </a:solidFill>
                <a:latin typeface="+mn-lt"/>
              </a:defRPr>
            </a:lvl1pPr>
            <a:lvl2pPr marL="0" marR="0" indent="0" algn="l" defTabSz="932180" rtl="0" eaLnBrk="1" fontAlgn="auto" latinLnBrk="0" hangingPunct="1">
              <a:lnSpc>
                <a:spcPts val="1200"/>
              </a:lnSpc>
              <a:spcBef>
                <a:spcPts val="440"/>
              </a:spcBef>
              <a:spcAft>
                <a:spcPts val="0"/>
              </a:spcAft>
              <a:buClrTx/>
              <a:buSzPct val="90000"/>
              <a:buFont typeface="Arial" panose="020B0604020202020204" pitchFamily="34" charset="0"/>
              <a:buNone/>
              <a:defRPr sz="980">
                <a:solidFill>
                  <a:schemeClr val="tx1"/>
                </a:solidFill>
              </a:defRPr>
            </a:lvl2pPr>
            <a:lvl3pPr marL="448310" indent="0">
              <a:buNone/>
              <a:defRPr/>
            </a:lvl3pPr>
            <a:lvl4pPr marL="672465" indent="0">
              <a:buNone/>
              <a:defRPr/>
            </a:lvl4pPr>
            <a:lvl5pPr marL="89662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endParaRPr lang="en-US" dirty="0"/>
          </a:p>
        </p:txBody>
      </p:sp>
      <p:sp>
        <p:nvSpPr>
          <p:cNvPr id="17" name="Text Placeholder 4"/>
          <p:cNvSpPr>
            <a:spLocks noGrp="1"/>
          </p:cNvSpPr>
          <p:nvPr>
            <p:ph type="body" sz="quarter" idx="18" hasCustomPrompt="1"/>
          </p:nvPr>
        </p:nvSpPr>
        <p:spPr>
          <a:xfrm>
            <a:off x="4303151" y="5857162"/>
            <a:ext cx="3607487" cy="301770"/>
          </a:xfrm>
        </p:spPr>
        <p:txBody>
          <a:bodyPr vert="horz" wrap="square" lIns="0" tIns="0" rIns="0" bIns="0" rtlCol="0">
            <a:spAutoFit/>
          </a:bodyPr>
          <a:lstStyle>
            <a:lvl1pPr>
              <a:defRPr lang="en-US" sz="98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endParaRPr lang="en-US" dirty="0"/>
          </a:p>
        </p:txBody>
      </p:sp>
      <p:sp>
        <p:nvSpPr>
          <p:cNvPr id="20" name="Chart Placeholder 6"/>
          <p:cNvSpPr>
            <a:spLocks noGrp="1"/>
          </p:cNvSpPr>
          <p:nvPr>
            <p:ph type="chart" sz="quarter" idx="22" hasCustomPrompt="1"/>
          </p:nvPr>
        </p:nvSpPr>
        <p:spPr>
          <a:xfrm>
            <a:off x="4303151" y="1950779"/>
            <a:ext cx="3607487" cy="3534843"/>
          </a:xfrm>
        </p:spPr>
        <p:txBody>
          <a:bodyPr anchor="ctr">
            <a:noAutofit/>
          </a:bodyPr>
          <a:lstStyle>
            <a:lvl1pPr marL="0" indent="0" algn="ctr">
              <a:buNone/>
              <a:defRPr sz="2355"/>
            </a:lvl1pPr>
          </a:lstStyle>
          <a:p>
            <a:r>
              <a:rPr lang="en-US"/>
              <a:t>Click icon to add chart</a:t>
            </a:r>
            <a:endParaRPr lang="en-US" dirty="0"/>
          </a:p>
        </p:txBody>
      </p:sp>
      <p:sp>
        <p:nvSpPr>
          <p:cNvPr id="21" name="Chart Placeholder 6"/>
          <p:cNvSpPr>
            <a:spLocks noGrp="1"/>
          </p:cNvSpPr>
          <p:nvPr>
            <p:ph type="chart" sz="quarter" idx="23" hasCustomPrompt="1"/>
          </p:nvPr>
        </p:nvSpPr>
        <p:spPr>
          <a:xfrm>
            <a:off x="8139412" y="1950779"/>
            <a:ext cx="3623051" cy="3534843"/>
          </a:xfrm>
        </p:spPr>
        <p:txBody>
          <a:bodyPr anchor="ctr">
            <a:noAutofit/>
          </a:bodyPr>
          <a:lstStyle>
            <a:lvl1pPr marL="0" indent="0" algn="ctr">
              <a:buNone/>
              <a:defRPr sz="2355"/>
            </a:lvl1pPr>
          </a:lstStyle>
          <a:p>
            <a:r>
              <a:rPr lang="en-US"/>
              <a:t>Click icon to add chart</a:t>
            </a:r>
            <a:endParaRPr lang="en-US" dirty="0"/>
          </a:p>
        </p:txBody>
      </p:sp>
      <p:sp>
        <p:nvSpPr>
          <p:cNvPr id="4" name="Text Placeholder 3"/>
          <p:cNvSpPr>
            <a:spLocks noGrp="1"/>
          </p:cNvSpPr>
          <p:nvPr>
            <p:ph type="body" sz="quarter" idx="24" hasCustomPrompt="1"/>
          </p:nvPr>
        </p:nvSpPr>
        <p:spPr>
          <a:xfrm>
            <a:off x="455990" y="5670380"/>
            <a:ext cx="3629278" cy="195794"/>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endParaRPr lang="en-US" dirty="0"/>
          </a:p>
        </p:txBody>
      </p:sp>
      <p:sp>
        <p:nvSpPr>
          <p:cNvPr id="15" name="Text Placeholder 3"/>
          <p:cNvSpPr>
            <a:spLocks noGrp="1"/>
          </p:cNvSpPr>
          <p:nvPr>
            <p:ph type="body" sz="quarter" idx="25" hasCustomPrompt="1"/>
          </p:nvPr>
        </p:nvSpPr>
        <p:spPr>
          <a:xfrm>
            <a:off x="4314043" y="5670380"/>
            <a:ext cx="3629278" cy="195794"/>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endParaRPr lang="en-US" dirty="0"/>
          </a:p>
        </p:txBody>
      </p:sp>
      <p:sp>
        <p:nvSpPr>
          <p:cNvPr id="23" name="Text Placeholder 3"/>
          <p:cNvSpPr>
            <a:spLocks noGrp="1"/>
          </p:cNvSpPr>
          <p:nvPr>
            <p:ph type="body" sz="quarter" idx="26" hasCustomPrompt="1"/>
          </p:nvPr>
        </p:nvSpPr>
        <p:spPr>
          <a:xfrm>
            <a:off x="8139412" y="5670380"/>
            <a:ext cx="3629278" cy="195794"/>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endParaRPr lang="en-US" dirty="0"/>
          </a:p>
        </p:txBody>
      </p:sp>
      <p:sp>
        <p:nvSpPr>
          <p:cNvPr id="24" name="Text Placeholder 4"/>
          <p:cNvSpPr>
            <a:spLocks noGrp="1"/>
          </p:cNvSpPr>
          <p:nvPr>
            <p:ph type="body" sz="quarter" idx="27" hasCustomPrompt="1"/>
          </p:nvPr>
        </p:nvSpPr>
        <p:spPr>
          <a:xfrm>
            <a:off x="8139412" y="5857162"/>
            <a:ext cx="3607487" cy="301770"/>
          </a:xfrm>
        </p:spPr>
        <p:txBody>
          <a:bodyPr vert="horz" wrap="square" lIns="0" tIns="0" rIns="0" bIns="0" rtlCol="0">
            <a:spAutoFit/>
          </a:bodyPr>
          <a:lstStyle>
            <a:lvl1pPr>
              <a:defRPr lang="en-US" sz="98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endParaRPr lang="en-US" dirty="0"/>
          </a:p>
        </p:txBody>
      </p:sp>
      <p:sp>
        <p:nvSpPr>
          <p:cNvPr id="13"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Azure </a:t>
            </a:r>
            <a:endParaRPr lang="en-US" dirty="0">
              <a:solidFill>
                <a:schemeClr val="bg1">
                  <a:lumMod val="65000"/>
                </a:schemeClr>
              </a:solidFill>
            </a:endParaRPr>
          </a:p>
        </p:txBody>
      </p:sp>
    </p:spTree>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620428"/>
            <a:ext cx="11306469" cy="403137"/>
          </a:xfrm>
        </p:spPr>
        <p:txBody>
          <a:bodyPr wrap="square" lIns="0" tIns="0" rIns="0" bIns="0">
            <a:spAutoFit/>
          </a:bodyPr>
          <a:lstStyle>
            <a:lvl1pPr>
              <a:lnSpc>
                <a:spcPts val="3200"/>
              </a:lnSpc>
              <a:defRPr sz="2745">
                <a:solidFill>
                  <a:schemeClr val="tx1"/>
                </a:solidFill>
              </a:defRPr>
            </a:lvl1pPr>
          </a:lstStyle>
          <a:p>
            <a:r>
              <a:rPr lang="en-US" dirty="0"/>
              <a:t>Table styling</a:t>
            </a:r>
            <a:endParaRPr lang="en-US" dirty="0"/>
          </a:p>
        </p:txBody>
      </p:sp>
      <p:sp>
        <p:nvSpPr>
          <p:cNvPr id="4" name="Table Placeholder 3"/>
          <p:cNvSpPr>
            <a:spLocks noGrp="1"/>
          </p:cNvSpPr>
          <p:nvPr>
            <p:ph type="tbl" sz="quarter" idx="10" hasCustomPrompt="1"/>
          </p:nvPr>
        </p:nvSpPr>
        <p:spPr>
          <a:xfrm>
            <a:off x="455994" y="2158884"/>
            <a:ext cx="11306469" cy="4078687"/>
          </a:xfrm>
        </p:spPr>
        <p:txBody>
          <a:bodyPr anchor="ctr" anchorCtr="0"/>
          <a:lstStyle>
            <a:lvl1pPr algn="ctr">
              <a:defRPr/>
            </a:lvl1pPr>
          </a:lstStyle>
          <a:p>
            <a:r>
              <a:rPr lang="en-US"/>
              <a:t>Click icon to add table</a:t>
            </a:r>
            <a:endParaRPr lang="en-US"/>
          </a:p>
        </p:txBody>
      </p:sp>
      <p:sp>
        <p:nvSpPr>
          <p:cNvPr id="6"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Azure </a:t>
            </a:r>
            <a:endParaRPr lang="en-US" dirty="0">
              <a:solidFill>
                <a:schemeClr val="bg1">
                  <a:lumMod val="65000"/>
                </a:schemeClr>
              </a:solidFill>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p:cNvSpPr txBox="1">
            <a:spLocks noChangeArrowheads="1"/>
          </p:cNvSpPr>
          <p:nvPr/>
        </p:nvSpPr>
        <p:spPr bwMode="blackWhite">
          <a:xfrm>
            <a:off x="454170" y="6451196"/>
            <a:ext cx="4482124" cy="105410"/>
          </a:xfrm>
          <a:prstGeom prst="rect">
            <a:avLst/>
          </a:prstGeom>
          <a:noFill/>
          <a:ln w="12700">
            <a:noFill/>
            <a:miter lim="800000"/>
            <a:headEnd type="none" w="sm" len="sm"/>
            <a:tailEnd type="none" w="sm" len="sm"/>
          </a:ln>
          <a:effectLst/>
        </p:spPr>
        <p:txBody>
          <a:bodyPr vert="horz" wrap="square" lIns="0" tIns="0" rIns="0" bIns="0" numCol="1" anchor="t" anchorCtr="0" compatLnSpc="1">
            <a:spAutoFit/>
          </a:bodyPr>
          <a:lstStyle/>
          <a:p>
            <a:pPr defTabSz="932180" eaLnBrk="0" hangingPunct="0"/>
            <a:r>
              <a:rPr lang="en-US" sz="685" dirty="0">
                <a:solidFill>
                  <a:schemeClr val="bg1"/>
                </a:solidFill>
                <a:cs typeface="Segoe UI" panose="020B0502040204020203" pitchFamily="34" charset="0"/>
              </a:rPr>
              <a:t>© Copyright Microsoft Corporation. All rights reserved. </a:t>
            </a:r>
            <a:endParaRPr lang="en-US" sz="685" dirty="0">
              <a:solidFill>
                <a:schemeClr val="bg1"/>
              </a:solidFill>
              <a:cs typeface="Segoe UI" panose="020B0502040204020203" pitchFamily="34" charset="0"/>
            </a:endParaRPr>
          </a:p>
        </p:txBody>
      </p:sp>
      <p:sp>
        <p:nvSpPr>
          <p:cNvPr id="9" name="Title 1"/>
          <p:cNvSpPr>
            <a:spLocks noGrp="1"/>
          </p:cNvSpPr>
          <p:nvPr>
            <p:ph type="title" hasCustomPrompt="1"/>
          </p:nvPr>
        </p:nvSpPr>
        <p:spPr>
          <a:xfrm>
            <a:off x="455994" y="1845276"/>
            <a:ext cx="7454644" cy="1473396"/>
          </a:xfrm>
          <a:noFill/>
        </p:spPr>
        <p:txBody>
          <a:bodyPr lIns="0" tIns="0" rIns="0" bIns="0" anchor="t" anchorCtr="0"/>
          <a:lstStyle>
            <a:lvl1pPr>
              <a:lnSpc>
                <a:spcPct val="100000"/>
              </a:lnSpc>
              <a:spcAft>
                <a:spcPts val="1300"/>
              </a:spcAft>
              <a:defRPr sz="2550" spc="-50" baseline="0">
                <a:solidFill>
                  <a:schemeClr val="bg1"/>
                </a:solidFill>
              </a:defRPr>
            </a:lvl1pPr>
          </a:lstStyle>
          <a:p>
            <a:r>
              <a:rPr lang="en-US" dirty="0"/>
              <a:t>Thank you.</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45276"/>
            <a:ext cx="7454644" cy="1473396"/>
          </a:xfrm>
          <a:noFill/>
        </p:spPr>
        <p:txBody>
          <a:bodyPr lIns="0" tIns="0" rIns="0" bIns="0" anchor="t" anchorCtr="0"/>
          <a:lstStyle>
            <a:lvl1pPr>
              <a:lnSpc>
                <a:spcPct val="100000"/>
              </a:lnSpc>
              <a:spcAft>
                <a:spcPts val="1300"/>
              </a:spcAft>
              <a:defRPr sz="2550" spc="-50" baseline="0">
                <a:solidFill>
                  <a:schemeClr val="bg1"/>
                </a:solidFill>
              </a:defRPr>
            </a:lvl1pPr>
          </a:lstStyle>
          <a:p>
            <a:r>
              <a:rPr lang="en-US" dirty="0"/>
              <a:t>Thank you.</a:t>
            </a:r>
            <a:endParaRPr lang="en-US" dirty="0"/>
          </a:p>
        </p:txBody>
      </p:sp>
      <p:sp>
        <p:nvSpPr>
          <p:cNvPr id="5" name="Text Box 3"/>
          <p:cNvSpPr txBox="1">
            <a:spLocks noChangeArrowheads="1"/>
          </p:cNvSpPr>
          <p:nvPr userDrawn="1"/>
        </p:nvSpPr>
        <p:spPr bwMode="blackWhite">
          <a:xfrm>
            <a:off x="454170" y="6451196"/>
            <a:ext cx="4482124" cy="105410"/>
          </a:xfrm>
          <a:prstGeom prst="rect">
            <a:avLst/>
          </a:prstGeom>
          <a:noFill/>
          <a:ln w="12700">
            <a:noFill/>
            <a:miter lim="800000"/>
            <a:headEnd type="none" w="sm" len="sm"/>
            <a:tailEnd type="none" w="sm" len="sm"/>
          </a:ln>
          <a:effectLst/>
        </p:spPr>
        <p:txBody>
          <a:bodyPr vert="horz" wrap="square" lIns="0" tIns="0" rIns="0" bIns="0" numCol="1" anchor="t" anchorCtr="0" compatLnSpc="1">
            <a:spAutoFit/>
          </a:bodyPr>
          <a:lstStyle/>
          <a:p>
            <a:pPr defTabSz="932180" eaLnBrk="0" hangingPunct="0"/>
            <a:r>
              <a:rPr lang="en-US" sz="685" dirty="0">
                <a:solidFill>
                  <a:schemeClr val="bg1"/>
                </a:solidFill>
                <a:cs typeface="Segoe UI" panose="020B0502040204020203" pitchFamily="34" charset="0"/>
              </a:rPr>
              <a:t>© Copyright Microsoft Corporation. All rights reserved. </a:t>
            </a:r>
            <a:endParaRPr lang="en-US" sz="685" dirty="0">
              <a:solidFill>
                <a:schemeClr val="bg1"/>
              </a:solidFill>
              <a:cs typeface="Segoe UI" panose="020B0502040204020203"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endParaRPr lang="en-US" dirty="0"/>
          </a:p>
        </p:txBody>
      </p:sp>
      <p:sp>
        <p:nvSpPr>
          <p:cNvPr id="4"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endParaRPr lang="en-US" dirty="0"/>
          </a:p>
        </p:txBody>
      </p:sp>
    </p:spTree>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p:spPr>
        <p:txBody>
          <a:bodyPr/>
          <a:lstStyle/>
          <a:p>
            <a:fld id="{32BF82D2-7A68-459D-A996-9BDDA2518FA4}"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a:xfrm>
            <a:off x="8610600" y="6356350"/>
            <a:ext cx="2743200" cy="365125"/>
          </a:xfrm>
        </p:spPr>
        <p:txBody>
          <a:bodyPr/>
          <a:lstStyle/>
          <a:p>
            <a:fld id="{3E01EE5D-26FB-46D5-A381-ECFB35BF1D34}" type="slidenum">
              <a:rPr lang="zh-CN" altLang="en-US" smtClean="0"/>
            </a:fld>
            <a:endParaRPr lang="zh-CN" altLang="en-US"/>
          </a:p>
        </p:txBody>
      </p:sp>
      <p:pic>
        <p:nvPicPr>
          <p:cNvPr id="5" name="图片 4"/>
          <p:cNvPicPr>
            <a:picLocks noChangeAspect="1"/>
          </p:cNvPicPr>
          <p:nvPr userDrawn="1"/>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10701899" y="105538"/>
            <a:ext cx="1400373" cy="54622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endParaRPr lang="en-US" dirty="0"/>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endParaRPr lang="en-US" dirty="0"/>
          </a:p>
        </p:txBody>
      </p:sp>
      <p:pic>
        <p:nvPicPr>
          <p:cNvPr id="8" name="Picture 7" descr="2 people on couch looking at Surface - one male and one female" title="Microsoft brand photo"/>
          <p:cNvPicPr>
            <a:picLocks noChangeAspect="1"/>
          </p:cNvPicPr>
          <p:nvPr userDrawn="1"/>
        </p:nvPicPr>
        <p:blipFill rotWithShape="1">
          <a:blip r:embed="rId3"/>
          <a:srcRect l="37874" t="12039" r="10428" b="10439"/>
          <a:stretch>
            <a:fillRect/>
          </a:stretch>
        </p:blipFill>
        <p:spPr>
          <a:xfrm>
            <a:off x="5334000" y="0"/>
            <a:ext cx="6858000" cy="685800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endParaRPr lang="en-US" dirty="0"/>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endParaRPr lang="en-US" dirty="0"/>
          </a:p>
        </p:txBody>
      </p:sp>
      <p:pic>
        <p:nvPicPr>
          <p:cNvPr id="8" name="Picture 7" descr="2 people on couch looking at Surface - one male and one female" title="Microsoft brand photo"/>
          <p:cNvPicPr>
            <a:picLocks noChangeAspect="1"/>
          </p:cNvPicPr>
          <p:nvPr userDrawn="1"/>
        </p:nvPicPr>
        <p:blipFill rotWithShape="1">
          <a:blip r:embed="rId3"/>
          <a:srcRect l="37874" t="12039" r="10428" b="10439"/>
          <a:stretch>
            <a:fillRect/>
          </a:stretch>
        </p:blipFill>
        <p:spPr>
          <a:xfrm>
            <a:off x="5334000" y="0"/>
            <a:ext cx="6858000" cy="68580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endParaRPr lang="en-US" dirty="0"/>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endParaRPr lang="en-US" dirty="0"/>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6" Type="http://schemas.openxmlformats.org/officeDocument/2006/relationships/theme" Target="../theme/theme2.xml"/><Relationship Id="rId25" Type="http://schemas.openxmlformats.org/officeDocument/2006/relationships/image" Target="../media/image17.png"/><Relationship Id="rId24" Type="http://schemas.openxmlformats.org/officeDocument/2006/relationships/slideLayout" Target="../slideLayouts/slideLayout39.xml"/><Relationship Id="rId23" Type="http://schemas.openxmlformats.org/officeDocument/2006/relationships/slideLayout" Target="../slideLayouts/slideLayout38.xml"/><Relationship Id="rId22" Type="http://schemas.openxmlformats.org/officeDocument/2006/relationships/slideLayout" Target="../slideLayouts/slideLayout37.xml"/><Relationship Id="rId21" Type="http://schemas.openxmlformats.org/officeDocument/2006/relationships/slideLayout" Target="../slideLayouts/slideLayout36.xml"/><Relationship Id="rId20" Type="http://schemas.openxmlformats.org/officeDocument/2006/relationships/slideLayout" Target="../slideLayouts/slideLayout35.xml"/><Relationship Id="rId2" Type="http://schemas.openxmlformats.org/officeDocument/2006/relationships/slideLayout" Target="../slideLayouts/slideLayout17.xml"/><Relationship Id="rId19" Type="http://schemas.openxmlformats.org/officeDocument/2006/relationships/slideLayout" Target="../slideLayouts/slideLayout34.xml"/><Relationship Id="rId18" Type="http://schemas.openxmlformats.org/officeDocument/2006/relationships/slideLayout" Target="../slideLayouts/slideLayout33.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1" Type="http://schemas.openxmlformats.org/officeDocument/2006/relationships/theme" Target="../theme/theme3.xml"/><Relationship Id="rId20" Type="http://schemas.openxmlformats.org/officeDocument/2006/relationships/image" Target="../media/image22.emf"/><Relationship Id="rId2" Type="http://schemas.openxmlformats.org/officeDocument/2006/relationships/slideLayout" Target="../slideLayouts/slideLayout41.xml"/><Relationship Id="rId19" Type="http://schemas.openxmlformats.org/officeDocument/2006/relationships/slideLayout" Target="../slideLayouts/slideLayout58.xml"/><Relationship Id="rId18" Type="http://schemas.openxmlformats.org/officeDocument/2006/relationships/slideLayout" Target="../slideLayouts/slideLayout57.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7.xml"/><Relationship Id="rId8" Type="http://schemas.openxmlformats.org/officeDocument/2006/relationships/slideLayout" Target="../slideLayouts/slideLayout66.xml"/><Relationship Id="rId7" Type="http://schemas.openxmlformats.org/officeDocument/2006/relationships/slideLayout" Target="../slideLayouts/slideLayout65.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 Id="rId3" Type="http://schemas.openxmlformats.org/officeDocument/2006/relationships/slideLayout" Target="../slideLayouts/slideLayout61.xml"/><Relationship Id="rId2" Type="http://schemas.openxmlformats.org/officeDocument/2006/relationships/slideLayout" Target="../slideLayouts/slideLayout60.xml"/><Relationship Id="rId12" Type="http://schemas.openxmlformats.org/officeDocument/2006/relationships/theme" Target="../theme/theme4.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8.xml"/><Relationship Id="rId8" Type="http://schemas.openxmlformats.org/officeDocument/2006/relationships/slideLayout" Target="../slideLayouts/slideLayout77.xml"/><Relationship Id="rId7" Type="http://schemas.openxmlformats.org/officeDocument/2006/relationships/slideLayout" Target="../slideLayouts/slideLayout76.xml"/><Relationship Id="rId6" Type="http://schemas.openxmlformats.org/officeDocument/2006/relationships/slideLayout" Target="../slideLayouts/slideLayout75.xml"/><Relationship Id="rId5" Type="http://schemas.openxmlformats.org/officeDocument/2006/relationships/slideLayout" Target="../slideLayouts/slideLayout74.xml"/><Relationship Id="rId4" Type="http://schemas.openxmlformats.org/officeDocument/2006/relationships/slideLayout" Target="../slideLayouts/slideLayout73.xml"/><Relationship Id="rId3" Type="http://schemas.openxmlformats.org/officeDocument/2006/relationships/slideLayout" Target="../slideLayouts/slideLayout72.xml"/><Relationship Id="rId26" Type="http://schemas.openxmlformats.org/officeDocument/2006/relationships/theme" Target="../theme/theme5.xml"/><Relationship Id="rId25" Type="http://schemas.openxmlformats.org/officeDocument/2006/relationships/image" Target="../media/image27.png"/><Relationship Id="rId24" Type="http://schemas.openxmlformats.org/officeDocument/2006/relationships/slideLayout" Target="../slideLayouts/slideLayout93.xml"/><Relationship Id="rId23" Type="http://schemas.openxmlformats.org/officeDocument/2006/relationships/slideLayout" Target="../slideLayouts/slideLayout92.xml"/><Relationship Id="rId22" Type="http://schemas.openxmlformats.org/officeDocument/2006/relationships/slideLayout" Target="../slideLayouts/slideLayout91.xml"/><Relationship Id="rId21" Type="http://schemas.openxmlformats.org/officeDocument/2006/relationships/slideLayout" Target="../slideLayouts/slideLayout90.xml"/><Relationship Id="rId20" Type="http://schemas.openxmlformats.org/officeDocument/2006/relationships/slideLayout" Target="../slideLayouts/slideLayout89.xml"/><Relationship Id="rId2" Type="http://schemas.openxmlformats.org/officeDocument/2006/relationships/slideLayout" Target="../slideLayouts/slideLayout71.xml"/><Relationship Id="rId19" Type="http://schemas.openxmlformats.org/officeDocument/2006/relationships/slideLayout" Target="../slideLayouts/slideLayout88.xml"/><Relationship Id="rId18" Type="http://schemas.openxmlformats.org/officeDocument/2006/relationships/slideLayout" Target="../slideLayouts/slideLayout87.xml"/><Relationship Id="rId17" Type="http://schemas.openxmlformats.org/officeDocument/2006/relationships/slideLayout" Target="../slideLayouts/slideLayout86.xml"/><Relationship Id="rId16" Type="http://schemas.openxmlformats.org/officeDocument/2006/relationships/slideLayout" Target="../slideLayouts/slideLayout85.xml"/><Relationship Id="rId15" Type="http://schemas.openxmlformats.org/officeDocument/2006/relationships/slideLayout" Target="../slideLayouts/slideLayout84.xml"/><Relationship Id="rId14" Type="http://schemas.openxmlformats.org/officeDocument/2006/relationships/slideLayout" Target="../slideLayouts/slideLayout83.xml"/><Relationship Id="rId13" Type="http://schemas.openxmlformats.org/officeDocument/2006/relationships/slideLayout" Target="../slideLayouts/slideLayout82.xml"/><Relationship Id="rId12" Type="http://schemas.openxmlformats.org/officeDocument/2006/relationships/slideLayout" Target="../slideLayouts/slideLayout81.xml"/><Relationship Id="rId11" Type="http://schemas.openxmlformats.org/officeDocument/2006/relationships/slideLayout" Target="../slideLayouts/slideLayout80.xml"/><Relationship Id="rId10" Type="http://schemas.openxmlformats.org/officeDocument/2006/relationships/slideLayout" Target="../slideLayouts/slideLayout79.xml"/><Relationship Id="rId1"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02.xml"/><Relationship Id="rId8" Type="http://schemas.openxmlformats.org/officeDocument/2006/relationships/slideLayout" Target="../slideLayouts/slideLayout101.xml"/><Relationship Id="rId7" Type="http://schemas.openxmlformats.org/officeDocument/2006/relationships/slideLayout" Target="../slideLayouts/slideLayout100.xml"/><Relationship Id="rId6" Type="http://schemas.openxmlformats.org/officeDocument/2006/relationships/slideLayout" Target="../slideLayouts/slideLayout99.xml"/><Relationship Id="rId5" Type="http://schemas.openxmlformats.org/officeDocument/2006/relationships/slideLayout" Target="../slideLayouts/slideLayout98.xml"/><Relationship Id="rId4" Type="http://schemas.openxmlformats.org/officeDocument/2006/relationships/slideLayout" Target="../slideLayouts/slideLayout97.xml"/><Relationship Id="rId3" Type="http://schemas.openxmlformats.org/officeDocument/2006/relationships/slideLayout" Target="../slideLayouts/slideLayout96.xml"/><Relationship Id="rId27" Type="http://schemas.openxmlformats.org/officeDocument/2006/relationships/theme" Target="../theme/theme6.xml"/><Relationship Id="rId26" Type="http://schemas.openxmlformats.org/officeDocument/2006/relationships/image" Target="../media/image29.emf"/><Relationship Id="rId25" Type="http://schemas.openxmlformats.org/officeDocument/2006/relationships/slideLayout" Target="../slideLayouts/slideLayout118.xml"/><Relationship Id="rId24" Type="http://schemas.openxmlformats.org/officeDocument/2006/relationships/slideLayout" Target="../slideLayouts/slideLayout117.xml"/><Relationship Id="rId23" Type="http://schemas.openxmlformats.org/officeDocument/2006/relationships/slideLayout" Target="../slideLayouts/slideLayout116.xml"/><Relationship Id="rId22" Type="http://schemas.openxmlformats.org/officeDocument/2006/relationships/slideLayout" Target="../slideLayouts/slideLayout115.xml"/><Relationship Id="rId21" Type="http://schemas.openxmlformats.org/officeDocument/2006/relationships/slideLayout" Target="../slideLayouts/slideLayout114.xml"/><Relationship Id="rId20" Type="http://schemas.openxmlformats.org/officeDocument/2006/relationships/slideLayout" Target="../slideLayouts/slideLayout113.xml"/><Relationship Id="rId2" Type="http://schemas.openxmlformats.org/officeDocument/2006/relationships/slideLayout" Target="../slideLayouts/slideLayout95.xml"/><Relationship Id="rId19" Type="http://schemas.openxmlformats.org/officeDocument/2006/relationships/slideLayout" Target="../slideLayouts/slideLayout112.xml"/><Relationship Id="rId18" Type="http://schemas.openxmlformats.org/officeDocument/2006/relationships/slideLayout" Target="../slideLayouts/slideLayout111.xml"/><Relationship Id="rId17" Type="http://schemas.openxmlformats.org/officeDocument/2006/relationships/slideLayout" Target="../slideLayouts/slideLayout110.xml"/><Relationship Id="rId16" Type="http://schemas.openxmlformats.org/officeDocument/2006/relationships/slideLayout" Target="../slideLayouts/slideLayout109.xml"/><Relationship Id="rId15" Type="http://schemas.openxmlformats.org/officeDocument/2006/relationships/slideLayout" Target="../slideLayouts/slideLayout108.xml"/><Relationship Id="rId14" Type="http://schemas.openxmlformats.org/officeDocument/2006/relationships/slideLayout" Target="../slideLayouts/slideLayout107.xml"/><Relationship Id="rId13" Type="http://schemas.openxmlformats.org/officeDocument/2006/relationships/slideLayout" Target="../slideLayouts/slideLayout106.xml"/><Relationship Id="rId12" Type="http://schemas.openxmlformats.org/officeDocument/2006/relationships/slideLayout" Target="../slideLayouts/slideLayout105.xml"/><Relationship Id="rId11" Type="http://schemas.openxmlformats.org/officeDocument/2006/relationships/slideLayout" Target="../slideLayouts/slideLayout104.xml"/><Relationship Id="rId10" Type="http://schemas.openxmlformats.org/officeDocument/2006/relationships/slideLayout" Target="../slideLayouts/slideLayout103.xml"/><Relationship Id="rId1"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5" Type="http://schemas.openxmlformats.org/officeDocument/2006/relationships/theme" Target="../theme/theme7.xml"/><Relationship Id="rId4" Type="http://schemas.openxmlformats.org/officeDocument/2006/relationships/slideLayout" Target="../slideLayouts/slideLayout122.xml"/><Relationship Id="rId3" Type="http://schemas.openxmlformats.org/officeDocument/2006/relationships/slideLayout" Target="../slideLayouts/slideLayout121.xml"/><Relationship Id="rId2" Type="http://schemas.openxmlformats.org/officeDocument/2006/relationships/slideLayout" Target="../slideLayouts/slideLayout120.xml"/><Relationship Id="rId1"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3"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endParaRPr lang="en-US" dirty="0"/>
          </a:p>
        </p:txBody>
      </p:sp>
      <p:sp>
        <p:nvSpPr>
          <p:cNvPr id="4" name="Text Placeholder 3"/>
          <p:cNvSpPr>
            <a:spLocks noGrp="1"/>
          </p:cNvSpPr>
          <p:nvPr>
            <p:ph type="body" idx="1"/>
          </p:nvPr>
        </p:nvSpPr>
        <p:spPr>
          <a:xfrm>
            <a:off x="455993"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endParaRPr lang="en-US" dirty="0"/>
          </a:p>
          <a:p>
            <a:pPr lvl="1"/>
            <a:r>
              <a:rPr lang="en-US" dirty="0"/>
              <a:t>B1 Segoe UI Regular 20/24 </a:t>
            </a:r>
            <a:endParaRPr lang="en-US" dirty="0"/>
          </a:p>
          <a:p>
            <a:pPr lvl="1"/>
            <a:endParaRPr lang="en-US" dirty="0"/>
          </a:p>
          <a:p>
            <a:pPr lvl="2"/>
            <a:r>
              <a:rPr lang="en-US" dirty="0"/>
              <a:t>H3 Segoe UI </a:t>
            </a:r>
            <a:r>
              <a:rPr lang="en-US" dirty="0" err="1"/>
              <a:t>Semibold</a:t>
            </a:r>
            <a:r>
              <a:rPr lang="en-US" dirty="0"/>
              <a:t> 14/18</a:t>
            </a:r>
            <a:endParaRPr lang="en-US" dirty="0"/>
          </a:p>
          <a:p>
            <a:pPr lvl="3"/>
            <a:r>
              <a:rPr lang="en-US" dirty="0"/>
              <a:t>B2 Segoe UI Regular 14/18</a:t>
            </a:r>
            <a:endParaRPr lang="en-US" dirty="0"/>
          </a:p>
          <a:p>
            <a:pPr lvl="3"/>
            <a:endParaRPr lang="en-US" dirty="0"/>
          </a:p>
          <a:p>
            <a:pPr lvl="4"/>
            <a:r>
              <a:rPr lang="en-US" dirty="0"/>
              <a:t>H4 Segoe UI Bold 10/12</a:t>
            </a:r>
            <a:endParaRPr lang="en-US" dirty="0"/>
          </a:p>
          <a:p>
            <a:pPr lvl="6"/>
            <a:r>
              <a:rPr lang="en-US" dirty="0"/>
              <a:t>B3 Segoe UI Regular 10/12</a:t>
            </a:r>
            <a:endParaRPr lang="en-US" dirty="0"/>
          </a:p>
        </p:txBody>
      </p:sp>
      <p:pic>
        <p:nvPicPr>
          <p:cNvPr id="14" name="Picture 13" descr="A screenshot of a cell phone&#10;&#10;Description generated with very high confidence"/>
          <p:cNvPicPr>
            <a:picLocks noChangeAspect="1"/>
          </p:cNvPicPr>
          <p:nvPr userDrawn="1"/>
        </p:nvPicPr>
        <p:blipFill rotWithShape="1">
          <a:blip r:embed="rId25" cstate="print"/>
          <a:srcRect b="249"/>
          <a:stretch>
            <a:fillRect/>
          </a:stretch>
        </p:blipFill>
        <p:spPr>
          <a:xfrm>
            <a:off x="12293067" y="0"/>
            <a:ext cx="669495" cy="6858000"/>
          </a:xfrm>
          <a:prstGeom prst="rect">
            <a:avLst/>
          </a:prstGeom>
        </p:spPr>
      </p:pic>
      <p:sp>
        <p:nvSpPr>
          <p:cNvPr id="15"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Dynamics 365 </a:t>
            </a:r>
            <a:endParaRPr lang="en-US" dirty="0">
              <a:solidFill>
                <a:schemeClr val="bg1">
                  <a:lumMod val="65000"/>
                </a:scheme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Lst>
  <p:transition>
    <p:fade/>
  </p:transition>
  <p:hf sldNum="0" hdr="0" dt="0"/>
  <p:txStyles>
    <p:titleStyle>
      <a:lvl1pPr algn="l" defTabSz="913765" rtl="0" eaLnBrk="1" latinLnBrk="0" hangingPunct="1">
        <a:lnSpc>
          <a:spcPct val="90000"/>
        </a:lnSpc>
        <a:spcBef>
          <a:spcPct val="0"/>
        </a:spcBef>
        <a:buNone/>
        <a:defRPr lang="en-US" sz="2745" b="0" kern="1200" cap="none" spc="-50" baseline="0" dirty="0" smtClean="0">
          <a:ln w="3175">
            <a:noFill/>
          </a:ln>
          <a:solidFill>
            <a:schemeClr val="tx1"/>
          </a:solidFill>
          <a:effectLst/>
          <a:latin typeface="+mj-lt"/>
          <a:ea typeface="+mn-ea"/>
          <a:cs typeface="Segoe UI" panose="020B0502040204020203" pitchFamily="34" charset="0"/>
        </a:defRPr>
      </a:lvl1pPr>
    </p:titleStyle>
    <p:bodyStyle>
      <a:lvl1pPr marL="0" marR="0" indent="0" algn="l" defTabSz="913765" rtl="0" eaLnBrk="1" fontAlgn="auto" latinLnBrk="0" hangingPunct="1">
        <a:lnSpc>
          <a:spcPct val="100000"/>
        </a:lnSpc>
        <a:spcBef>
          <a:spcPts val="0"/>
        </a:spcBef>
        <a:spcAft>
          <a:spcPts val="0"/>
        </a:spcAft>
        <a:buClrTx/>
        <a:buSzPct val="90000"/>
        <a:buFont typeface="Wingdings" panose="05000000000000000000" pitchFamily="2" charset="2"/>
        <a:buNone/>
        <a:defRPr sz="2355" kern="1200" spc="-50" baseline="0">
          <a:solidFill>
            <a:schemeClr val="tx1"/>
          </a:solidFill>
          <a:latin typeface="+mj-lt"/>
          <a:ea typeface="+mn-ea"/>
          <a:cs typeface="+mn-cs"/>
        </a:defRPr>
      </a:lvl1pPr>
      <a:lvl2pPr marL="0" marR="0" indent="0" algn="l" defTabSz="913765" rtl="0" eaLnBrk="1" fontAlgn="auto" latinLnBrk="0" hangingPunct="1">
        <a:lnSpc>
          <a:spcPct val="100000"/>
        </a:lnSpc>
        <a:spcBef>
          <a:spcPts val="0"/>
        </a:spcBef>
        <a:spcAft>
          <a:spcPts val="0"/>
        </a:spcAft>
        <a:buClrTx/>
        <a:buSzPct val="90000"/>
        <a:buFont typeface="Wingdings" panose="05000000000000000000" pitchFamily="2" charset="2"/>
        <a:buNone/>
        <a:defRPr sz="1960" kern="1200" spc="0" baseline="0">
          <a:solidFill>
            <a:schemeClr val="tx1"/>
          </a:solidFill>
          <a:latin typeface="+mn-lt"/>
          <a:ea typeface="+mn-ea"/>
          <a:cs typeface="+mn-cs"/>
        </a:defRPr>
      </a:lvl2pPr>
      <a:lvl3pPr marL="0" marR="0" indent="0" algn="l" defTabSz="913765" rtl="0" eaLnBrk="1" fontAlgn="auto" latinLnBrk="0" hangingPunct="1">
        <a:lnSpc>
          <a:spcPct val="100000"/>
        </a:lnSpc>
        <a:spcBef>
          <a:spcPts val="0"/>
        </a:spcBef>
        <a:spcAft>
          <a:spcPts val="0"/>
        </a:spcAft>
        <a:buClrTx/>
        <a:buSzPct val="90000"/>
        <a:buFont typeface="Wingdings" panose="05000000000000000000" pitchFamily="2" charset="2"/>
        <a:buNone/>
        <a:defRPr sz="1765" kern="1200" spc="0" baseline="0">
          <a:solidFill>
            <a:schemeClr val="tx2"/>
          </a:solidFill>
          <a:latin typeface="+mj-lt"/>
          <a:ea typeface="+mn-ea"/>
          <a:cs typeface="+mn-cs"/>
        </a:defRPr>
      </a:lvl3pPr>
      <a:lvl4pPr marL="0" marR="0" indent="0" algn="l" defTabSz="913765" rtl="0" eaLnBrk="1" fontAlgn="auto" latinLnBrk="0" hangingPunct="1">
        <a:lnSpc>
          <a:spcPct val="100000"/>
        </a:lnSpc>
        <a:spcBef>
          <a:spcPts val="0"/>
        </a:spcBef>
        <a:spcAft>
          <a:spcPts val="0"/>
        </a:spcAft>
        <a:buClrTx/>
        <a:buSzPct val="90000"/>
        <a:buFont typeface="Wingdings" panose="05000000000000000000" pitchFamily="2" charset="2"/>
        <a:buNone/>
        <a:defRPr sz="1765" kern="1200" spc="0" baseline="0">
          <a:solidFill>
            <a:schemeClr val="tx1"/>
          </a:solidFill>
          <a:latin typeface="+mn-lt"/>
          <a:ea typeface="+mn-ea"/>
          <a:cs typeface="+mn-cs"/>
        </a:defRPr>
      </a:lvl4pPr>
      <a:lvl5pPr marL="0" marR="0" indent="0" algn="l" defTabSz="913765" rtl="0" eaLnBrk="1" fontAlgn="auto" latinLnBrk="0" hangingPunct="1">
        <a:lnSpc>
          <a:spcPct val="100000"/>
        </a:lnSpc>
        <a:spcBef>
          <a:spcPts val="0"/>
        </a:spcBef>
        <a:spcAft>
          <a:spcPts val="0"/>
        </a:spcAft>
        <a:buClrTx/>
        <a:buSzPct val="90000"/>
        <a:buFont typeface="Wingdings" panose="05000000000000000000" pitchFamily="2" charset="2"/>
        <a:buNone/>
        <a:defRPr sz="1175" b="1" kern="1200" spc="0" baseline="0">
          <a:solidFill>
            <a:schemeClr val="tx1"/>
          </a:solidFill>
          <a:latin typeface="+mn-lt"/>
          <a:ea typeface="+mn-ea"/>
          <a:cs typeface="+mn-cs"/>
        </a:defRPr>
      </a:lvl5pPr>
      <a:lvl6pPr marL="2286000" indent="0" algn="l" defTabSz="913765" rtl="0" eaLnBrk="1" latinLnBrk="0" hangingPunct="1">
        <a:spcBef>
          <a:spcPts val="95"/>
        </a:spcBef>
        <a:buFont typeface="Arial" panose="020B0604020202020204" pitchFamily="34" charset="0"/>
        <a:buNone/>
        <a:defRPr sz="1960" kern="1200">
          <a:solidFill>
            <a:schemeClr val="tx1"/>
          </a:solidFill>
          <a:latin typeface="+mn-lt"/>
          <a:ea typeface="+mn-ea"/>
          <a:cs typeface="+mn-cs"/>
        </a:defRPr>
      </a:lvl6pPr>
      <a:lvl7pPr marL="0" indent="0" algn="l" defTabSz="913765" rtl="0" eaLnBrk="1" latinLnBrk="0" hangingPunct="1">
        <a:lnSpc>
          <a:spcPct val="100000"/>
        </a:lnSpc>
        <a:spcBef>
          <a:spcPts val="0"/>
        </a:spcBef>
        <a:spcAft>
          <a:spcPts val="0"/>
        </a:spcAft>
        <a:buFont typeface="Arial" panose="020B0604020202020204" pitchFamily="34" charset="0"/>
        <a:buNone/>
        <a:defRPr sz="1175" kern="1200">
          <a:solidFill>
            <a:schemeClr val="tx1"/>
          </a:solidFill>
          <a:latin typeface="+mn-lt"/>
          <a:ea typeface="+mn-ea"/>
          <a:cs typeface="+mn-cs"/>
        </a:defRPr>
      </a:lvl7pPr>
      <a:lvl8pPr marL="3429000" indent="-228600" algn="l" defTabSz="913765" rtl="0" eaLnBrk="1" latinLnBrk="0" hangingPunct="1">
        <a:spcBef>
          <a:spcPts val="95"/>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ts val="95"/>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8800"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0400"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8931" y="289515"/>
            <a:ext cx="11714680" cy="899665"/>
          </a:xfrm>
          <a:prstGeom prst="rect">
            <a:avLst/>
          </a:prstGeom>
        </p:spPr>
        <p:txBody>
          <a:bodyPr vert="horz" wrap="square" lIns="146304" tIns="91440" rIns="146304" bIns="91440" rtlCol="0" anchor="t">
            <a:noAutofit/>
          </a:bodyPr>
          <a:lstStyle/>
          <a:p>
            <a:r>
              <a:rPr lang="en-US" dirty="0"/>
              <a:t>Click to edit Master title style</a:t>
            </a:r>
            <a:endParaRPr lang="en-US" dirty="0"/>
          </a:p>
        </p:txBody>
      </p:sp>
      <p:sp>
        <p:nvSpPr>
          <p:cNvPr id="4" name="Text Placeholder 3"/>
          <p:cNvSpPr>
            <a:spLocks noGrp="1"/>
          </p:cNvSpPr>
          <p:nvPr>
            <p:ph type="body" idx="1"/>
          </p:nvPr>
        </p:nvSpPr>
        <p:spPr>
          <a:xfrm>
            <a:off x="238931" y="1189178"/>
            <a:ext cx="11714680" cy="2263268"/>
          </a:xfrm>
          <a:prstGeom prst="rect">
            <a:avLst/>
          </a:prstGeom>
        </p:spPr>
        <p:txBody>
          <a:bodyPr vert="horz" wrap="square" lIns="146304" tIns="91440" rIns="146304" bIns="91440" rtlCol="0">
            <a:sp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5" name="Picture 4"/>
          <p:cNvPicPr>
            <a:picLocks noChangeAspect="1"/>
          </p:cNvPicPr>
          <p:nvPr userDrawn="1"/>
        </p:nvPicPr>
        <p:blipFill>
          <a:blip r:embed="rId20"/>
          <a:stretch>
            <a:fillRect/>
          </a:stretch>
        </p:blipFill>
        <p:spPr>
          <a:xfrm rot="5400000">
            <a:off x="8044508" y="3116525"/>
            <a:ext cx="9144623" cy="624949"/>
          </a:xfrm>
          <a:prstGeom prst="rect">
            <a:avLst/>
          </a:prstGeom>
        </p:spPr>
      </p:pic>
    </p:spTree>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Lst>
  <p:transition>
    <p:fade/>
  </p:transition>
  <p:txStyles>
    <p:titleStyle>
      <a:lvl1pPr algn="l" defTabSz="913765" rtl="0" eaLnBrk="1" latinLnBrk="0" hangingPunct="1">
        <a:lnSpc>
          <a:spcPct val="90000"/>
        </a:lnSpc>
        <a:spcBef>
          <a:spcPct val="0"/>
        </a:spcBef>
        <a:buNone/>
        <a:defRPr lang="en-US" sz="4315" b="0" kern="1200" cap="none" spc="-101"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224155" marR="0" indent="-224155" algn="l" defTabSz="913765" rtl="0" eaLnBrk="1" fontAlgn="auto" latinLnBrk="0" hangingPunct="1">
        <a:lnSpc>
          <a:spcPct val="90000"/>
        </a:lnSpc>
        <a:spcBef>
          <a:spcPts val="95"/>
        </a:spcBef>
        <a:spcAft>
          <a:spcPts val="0"/>
        </a:spcAft>
        <a:buClrTx/>
        <a:buSzPct val="90000"/>
        <a:buFont typeface="Wingdings" panose="05000000000000000000" pitchFamily="2" charset="2"/>
        <a:buChar char=""/>
        <a:defRPr sz="3530" kern="1200" spc="0" baseline="0">
          <a:gradFill>
            <a:gsLst>
              <a:gs pos="1250">
                <a:schemeClr val="tx1"/>
              </a:gs>
              <a:gs pos="100000">
                <a:schemeClr val="tx1"/>
              </a:gs>
            </a:gsLst>
            <a:lin ang="5400000" scaled="0"/>
          </a:gradFill>
          <a:latin typeface="+mj-lt"/>
          <a:ea typeface="+mn-ea"/>
          <a:cs typeface="+mn-cs"/>
        </a:defRPr>
      </a:lvl1pPr>
      <a:lvl2pPr marL="448310" marR="0" indent="-224155" algn="l" defTabSz="913765" rtl="0" eaLnBrk="1" fontAlgn="auto" latinLnBrk="0" hangingPunct="1">
        <a:lnSpc>
          <a:spcPct val="90000"/>
        </a:lnSpc>
        <a:spcBef>
          <a:spcPts val="95"/>
        </a:spcBef>
        <a:spcAft>
          <a:spcPts val="0"/>
        </a:spcAft>
        <a:buClrTx/>
        <a:buSzPct val="90000"/>
        <a:buFont typeface="Wingdings" panose="05000000000000000000" pitchFamily="2" charset="2"/>
        <a:buChar char=""/>
        <a:defRPr sz="2745" kern="1200" spc="0" baseline="0">
          <a:gradFill>
            <a:gsLst>
              <a:gs pos="1250">
                <a:schemeClr val="tx1"/>
              </a:gs>
              <a:gs pos="100000">
                <a:schemeClr val="tx1"/>
              </a:gs>
            </a:gsLst>
            <a:lin ang="5400000" scaled="0"/>
          </a:gradFill>
          <a:latin typeface="+mn-lt"/>
          <a:ea typeface="+mn-ea"/>
          <a:cs typeface="+mn-cs"/>
        </a:defRPr>
      </a:lvl2pPr>
      <a:lvl3pPr marL="672465" marR="0" indent="-224155" algn="l" defTabSz="913765" rtl="0" eaLnBrk="1" fontAlgn="auto" latinLnBrk="0" hangingPunct="1">
        <a:lnSpc>
          <a:spcPct val="90000"/>
        </a:lnSpc>
        <a:spcBef>
          <a:spcPts val="95"/>
        </a:spcBef>
        <a:spcAft>
          <a:spcPts val="0"/>
        </a:spcAft>
        <a:buClrTx/>
        <a:buSzPct val="90000"/>
        <a:buFont typeface="Wingdings" panose="05000000000000000000" pitchFamily="2" charset="2"/>
        <a:buChar char=""/>
        <a:defRPr sz="2355" kern="1200" spc="0" baseline="0">
          <a:gradFill>
            <a:gsLst>
              <a:gs pos="1250">
                <a:schemeClr val="tx1"/>
              </a:gs>
              <a:gs pos="100000">
                <a:schemeClr val="tx1"/>
              </a:gs>
            </a:gsLst>
            <a:lin ang="5400000" scaled="0"/>
          </a:gradFill>
          <a:latin typeface="+mn-lt"/>
          <a:ea typeface="+mn-ea"/>
          <a:cs typeface="+mn-cs"/>
        </a:defRPr>
      </a:lvl3pPr>
      <a:lvl4pPr marL="896620" marR="0" indent="-224155" algn="l" defTabSz="913765" rtl="0" eaLnBrk="1" fontAlgn="auto" latinLnBrk="0" hangingPunct="1">
        <a:lnSpc>
          <a:spcPct val="90000"/>
        </a:lnSpc>
        <a:spcBef>
          <a:spcPts val="95"/>
        </a:spcBef>
        <a:spcAft>
          <a:spcPts val="0"/>
        </a:spcAft>
        <a:buClrTx/>
        <a:buSzPct val="90000"/>
        <a:buFont typeface="Wingdings" panose="05000000000000000000" pitchFamily="2" charset="2"/>
        <a:buChar char=""/>
        <a:defRPr sz="1960" kern="1200" spc="0" baseline="0">
          <a:gradFill>
            <a:gsLst>
              <a:gs pos="1250">
                <a:schemeClr val="tx1"/>
              </a:gs>
              <a:gs pos="100000">
                <a:schemeClr val="tx1"/>
              </a:gs>
            </a:gsLst>
            <a:lin ang="5400000" scaled="0"/>
          </a:gradFill>
          <a:latin typeface="+mn-lt"/>
          <a:ea typeface="+mn-ea"/>
          <a:cs typeface="+mn-cs"/>
        </a:defRPr>
      </a:lvl4pPr>
      <a:lvl5pPr marL="1120775" marR="0" indent="-224155" algn="l" defTabSz="913765" rtl="0" eaLnBrk="1" fontAlgn="auto" latinLnBrk="0" hangingPunct="1">
        <a:lnSpc>
          <a:spcPct val="90000"/>
        </a:lnSpc>
        <a:spcBef>
          <a:spcPts val="95"/>
        </a:spcBef>
        <a:spcAft>
          <a:spcPts val="0"/>
        </a:spcAft>
        <a:buClrTx/>
        <a:buSzPct val="90000"/>
        <a:buFont typeface="Wingdings" panose="05000000000000000000" pitchFamily="2" charset="2"/>
        <a:buChar char=""/>
        <a:defRPr sz="1960" kern="1200" spc="0" baseline="0">
          <a:gradFill>
            <a:gsLst>
              <a:gs pos="1250">
                <a:schemeClr val="tx1"/>
              </a:gs>
              <a:gs pos="100000">
                <a:schemeClr val="tx1"/>
              </a:gs>
            </a:gsLst>
            <a:lin ang="5400000" scaled="0"/>
          </a:gradFill>
          <a:latin typeface="+mn-lt"/>
          <a:ea typeface="+mn-ea"/>
          <a:cs typeface="+mn-cs"/>
        </a:defRPr>
      </a:lvl5pPr>
      <a:lvl6pPr marL="2514600" indent="-228600" algn="l" defTabSz="913765" rtl="0" eaLnBrk="1" latinLnBrk="0" hangingPunct="1">
        <a:spcBef>
          <a:spcPts val="95"/>
        </a:spcBef>
        <a:buFont typeface="Arial" panose="020B060402020202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ts val="95"/>
        </a:spcBef>
        <a:buFont typeface="Arial" panose="020B060402020202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ts val="95"/>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ts val="95"/>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9435"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1035"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D9C70D-B7C8-466D-B87C-22D855EF72C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9045BA-9AC9-4435-A9A0-D822685BA71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3"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endParaRPr lang="en-US" dirty="0"/>
          </a:p>
        </p:txBody>
      </p:sp>
      <p:sp>
        <p:nvSpPr>
          <p:cNvPr id="4" name="Text Placeholder 3"/>
          <p:cNvSpPr>
            <a:spLocks noGrp="1"/>
          </p:cNvSpPr>
          <p:nvPr>
            <p:ph type="body" idx="1"/>
          </p:nvPr>
        </p:nvSpPr>
        <p:spPr>
          <a:xfrm>
            <a:off x="455993"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endParaRPr lang="en-US" dirty="0"/>
          </a:p>
          <a:p>
            <a:pPr lvl="1"/>
            <a:r>
              <a:rPr lang="en-US" dirty="0"/>
              <a:t>B1 Segoe UI Regular 20/24 </a:t>
            </a:r>
            <a:endParaRPr lang="en-US" dirty="0"/>
          </a:p>
          <a:p>
            <a:pPr lvl="1"/>
            <a:endParaRPr lang="en-US" dirty="0"/>
          </a:p>
          <a:p>
            <a:pPr lvl="2"/>
            <a:r>
              <a:rPr lang="en-US" dirty="0"/>
              <a:t>H3 Segoe UI </a:t>
            </a:r>
            <a:r>
              <a:rPr lang="en-US" dirty="0" err="1"/>
              <a:t>Semibold</a:t>
            </a:r>
            <a:r>
              <a:rPr lang="en-US" dirty="0"/>
              <a:t> 14/18</a:t>
            </a:r>
            <a:endParaRPr lang="en-US" dirty="0"/>
          </a:p>
          <a:p>
            <a:pPr lvl="3"/>
            <a:r>
              <a:rPr lang="en-US" dirty="0"/>
              <a:t>B2 Segoe UI Regular 14/18</a:t>
            </a:r>
            <a:endParaRPr lang="en-US" dirty="0"/>
          </a:p>
          <a:p>
            <a:pPr lvl="3"/>
            <a:endParaRPr lang="en-US" dirty="0"/>
          </a:p>
          <a:p>
            <a:pPr lvl="4"/>
            <a:r>
              <a:rPr lang="en-US" dirty="0"/>
              <a:t>H4 Segoe UI Bold 10/12</a:t>
            </a:r>
            <a:endParaRPr lang="en-US" dirty="0"/>
          </a:p>
          <a:p>
            <a:pPr lvl="6"/>
            <a:r>
              <a:rPr lang="en-US" dirty="0"/>
              <a:t>B3 Segoe UI Regular 10/12</a:t>
            </a:r>
            <a:endParaRPr lang="en-US" dirty="0"/>
          </a:p>
        </p:txBody>
      </p:sp>
      <p:sp>
        <p:nvSpPr>
          <p:cNvPr id="15" name="Footer Placeholder 14"/>
          <p:cNvSpPr>
            <a:spLocks noGrp="1"/>
          </p:cNvSpPr>
          <p:nvPr>
            <p:ph type="ftr" sz="quarter" idx="3"/>
          </p:nvPr>
        </p:nvSpPr>
        <p:spPr>
          <a:xfrm>
            <a:off x="361837" y="6450193"/>
            <a:ext cx="11586711" cy="118296"/>
          </a:xfrm>
          <a:prstGeom prst="rect">
            <a:avLst/>
          </a:prstGeom>
        </p:spPr>
        <p:txBody>
          <a:bodyPr vert="horz" lIns="91440" tIns="45720" rIns="91440" bIns="45720" numCol="2" rtlCol="0" anchor="ctr"/>
          <a:lstStyle>
            <a:lvl1pPr algn="l">
              <a:defRPr sz="685">
                <a:solidFill>
                  <a:schemeClr val="tx1">
                    <a:tint val="75000"/>
                  </a:schemeClr>
                </a:solidFill>
              </a:defRPr>
            </a:lvl1pPr>
          </a:lstStyle>
          <a:p>
            <a:r>
              <a:rPr lang="en-US" dirty="0">
                <a:solidFill>
                  <a:schemeClr val="bg1">
                    <a:lumMod val="65000"/>
                  </a:schemeClr>
                </a:solidFill>
              </a:rPr>
              <a:t>© Microsoft Corporation                                                                                  								                                Azure </a:t>
            </a:r>
            <a:endParaRPr lang="en-US" dirty="0">
              <a:solidFill>
                <a:schemeClr val="bg1">
                  <a:lumMod val="65000"/>
                </a:schemeClr>
              </a:solidFill>
            </a:endParaRP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32761" y="2841976"/>
            <a:ext cx="6842301" cy="1164942"/>
          </a:xfrm>
          <a:prstGeom prst="rect">
            <a:avLst/>
          </a:prstGeom>
        </p:spPr>
      </p:pic>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Lst>
  <p:transition>
    <p:fade/>
  </p:transition>
  <p:hf sldNum="0" hdr="0" dt="0"/>
  <p:txStyles>
    <p:titleStyle>
      <a:lvl1pPr algn="l" defTabSz="913765" rtl="0" eaLnBrk="1" latinLnBrk="0" hangingPunct="1">
        <a:lnSpc>
          <a:spcPct val="90000"/>
        </a:lnSpc>
        <a:spcBef>
          <a:spcPct val="0"/>
        </a:spcBef>
        <a:buNone/>
        <a:defRPr lang="en-US" sz="2745" b="0" kern="1200" cap="none" spc="-50" baseline="0" dirty="0" smtClean="0">
          <a:ln w="3175">
            <a:noFill/>
          </a:ln>
          <a:solidFill>
            <a:schemeClr val="tx1"/>
          </a:solidFill>
          <a:effectLst/>
          <a:latin typeface="+mj-lt"/>
          <a:ea typeface="+mn-ea"/>
          <a:cs typeface="Segoe UI" panose="020B0502040204020203" pitchFamily="34" charset="0"/>
        </a:defRPr>
      </a:lvl1pPr>
    </p:titleStyle>
    <p:bodyStyle>
      <a:lvl1pPr marL="0" marR="0" indent="0" algn="l" defTabSz="913765" rtl="0" eaLnBrk="1" fontAlgn="auto" latinLnBrk="0" hangingPunct="1">
        <a:lnSpc>
          <a:spcPct val="100000"/>
        </a:lnSpc>
        <a:spcBef>
          <a:spcPts val="0"/>
        </a:spcBef>
        <a:spcAft>
          <a:spcPts val="0"/>
        </a:spcAft>
        <a:buClrTx/>
        <a:buSzPct val="90000"/>
        <a:buFont typeface="Wingdings" panose="05000000000000000000" pitchFamily="2" charset="2"/>
        <a:buNone/>
        <a:defRPr sz="2355" kern="1200" spc="-50" baseline="0">
          <a:solidFill>
            <a:schemeClr val="tx1"/>
          </a:solidFill>
          <a:latin typeface="+mj-lt"/>
          <a:ea typeface="+mn-ea"/>
          <a:cs typeface="+mn-cs"/>
        </a:defRPr>
      </a:lvl1pPr>
      <a:lvl2pPr marL="0" marR="0" indent="0" algn="l" defTabSz="913765" rtl="0" eaLnBrk="1" fontAlgn="auto" latinLnBrk="0" hangingPunct="1">
        <a:lnSpc>
          <a:spcPct val="100000"/>
        </a:lnSpc>
        <a:spcBef>
          <a:spcPts val="0"/>
        </a:spcBef>
        <a:spcAft>
          <a:spcPts val="0"/>
        </a:spcAft>
        <a:buClrTx/>
        <a:buSzPct val="90000"/>
        <a:buFont typeface="Wingdings" panose="05000000000000000000" pitchFamily="2" charset="2"/>
        <a:buNone/>
        <a:defRPr sz="1960" kern="1200" spc="0" baseline="0">
          <a:solidFill>
            <a:schemeClr val="tx1"/>
          </a:solidFill>
          <a:latin typeface="+mn-lt"/>
          <a:ea typeface="+mn-ea"/>
          <a:cs typeface="+mn-cs"/>
        </a:defRPr>
      </a:lvl2pPr>
      <a:lvl3pPr marL="0" marR="0" indent="0" algn="l" defTabSz="913765" rtl="0" eaLnBrk="1" fontAlgn="auto" latinLnBrk="0" hangingPunct="1">
        <a:lnSpc>
          <a:spcPct val="100000"/>
        </a:lnSpc>
        <a:spcBef>
          <a:spcPts val="0"/>
        </a:spcBef>
        <a:spcAft>
          <a:spcPts val="0"/>
        </a:spcAft>
        <a:buClrTx/>
        <a:buSzPct val="90000"/>
        <a:buFont typeface="Wingdings" panose="05000000000000000000" pitchFamily="2" charset="2"/>
        <a:buNone/>
        <a:defRPr sz="1765" kern="1200" spc="0" baseline="0">
          <a:solidFill>
            <a:schemeClr val="tx2"/>
          </a:solidFill>
          <a:latin typeface="+mj-lt"/>
          <a:ea typeface="+mn-ea"/>
          <a:cs typeface="+mn-cs"/>
        </a:defRPr>
      </a:lvl3pPr>
      <a:lvl4pPr marL="0" marR="0" indent="0" algn="l" defTabSz="913765" rtl="0" eaLnBrk="1" fontAlgn="auto" latinLnBrk="0" hangingPunct="1">
        <a:lnSpc>
          <a:spcPct val="100000"/>
        </a:lnSpc>
        <a:spcBef>
          <a:spcPts val="0"/>
        </a:spcBef>
        <a:spcAft>
          <a:spcPts val="0"/>
        </a:spcAft>
        <a:buClrTx/>
        <a:buSzPct val="90000"/>
        <a:buFont typeface="Wingdings" panose="05000000000000000000" pitchFamily="2" charset="2"/>
        <a:buNone/>
        <a:defRPr sz="1765" kern="1200" spc="0" baseline="0">
          <a:solidFill>
            <a:schemeClr val="tx1"/>
          </a:solidFill>
          <a:latin typeface="+mn-lt"/>
          <a:ea typeface="+mn-ea"/>
          <a:cs typeface="+mn-cs"/>
        </a:defRPr>
      </a:lvl4pPr>
      <a:lvl5pPr marL="0" marR="0" indent="0" algn="l" defTabSz="913765" rtl="0" eaLnBrk="1" fontAlgn="auto" latinLnBrk="0" hangingPunct="1">
        <a:lnSpc>
          <a:spcPct val="100000"/>
        </a:lnSpc>
        <a:spcBef>
          <a:spcPts val="0"/>
        </a:spcBef>
        <a:spcAft>
          <a:spcPts val="0"/>
        </a:spcAft>
        <a:buClrTx/>
        <a:buSzPct val="90000"/>
        <a:buFont typeface="Wingdings" panose="05000000000000000000" pitchFamily="2" charset="2"/>
        <a:buNone/>
        <a:defRPr sz="1175" b="1" kern="1200" spc="0" baseline="0">
          <a:solidFill>
            <a:schemeClr val="tx1"/>
          </a:solidFill>
          <a:latin typeface="+mn-lt"/>
          <a:ea typeface="+mn-ea"/>
          <a:cs typeface="+mn-cs"/>
        </a:defRPr>
      </a:lvl5pPr>
      <a:lvl6pPr marL="2286000" indent="0" algn="l" defTabSz="913765" rtl="0" eaLnBrk="1" latinLnBrk="0" hangingPunct="1">
        <a:spcBef>
          <a:spcPts val="95"/>
        </a:spcBef>
        <a:buFont typeface="Arial" panose="020B0604020202020204" pitchFamily="34" charset="0"/>
        <a:buNone/>
        <a:defRPr sz="1960" kern="1200">
          <a:solidFill>
            <a:schemeClr val="tx1"/>
          </a:solidFill>
          <a:latin typeface="+mn-lt"/>
          <a:ea typeface="+mn-ea"/>
          <a:cs typeface="+mn-cs"/>
        </a:defRPr>
      </a:lvl6pPr>
      <a:lvl7pPr marL="0" indent="0" algn="l" defTabSz="913765" rtl="0" eaLnBrk="1" latinLnBrk="0" hangingPunct="1">
        <a:lnSpc>
          <a:spcPct val="100000"/>
        </a:lnSpc>
        <a:spcBef>
          <a:spcPts val="0"/>
        </a:spcBef>
        <a:spcAft>
          <a:spcPts val="0"/>
        </a:spcAft>
        <a:buFont typeface="Arial" panose="020B0604020202020204" pitchFamily="34" charset="0"/>
        <a:buNone/>
        <a:defRPr sz="1175" kern="1200">
          <a:solidFill>
            <a:schemeClr val="tx1"/>
          </a:solidFill>
          <a:latin typeface="+mn-lt"/>
          <a:ea typeface="+mn-ea"/>
          <a:cs typeface="+mn-cs"/>
        </a:defRPr>
      </a:lvl7pPr>
      <a:lvl8pPr marL="3429000" indent="-228600" algn="l" defTabSz="913765" rtl="0" eaLnBrk="1" latinLnBrk="0" hangingPunct="1">
        <a:spcBef>
          <a:spcPts val="95"/>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ts val="95"/>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8800"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0400"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49" name="NEW Brand Colors 2018"/>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p:cNvGrpSpPr/>
          <p:nvPr userDrawn="1"/>
        </p:nvGrpSpPr>
        <p:grpSpPr>
          <a:xfrm>
            <a:off x="0" y="0"/>
            <a:ext cx="12192000" cy="6858000"/>
            <a:chOff x="0" y="0"/>
            <a:chExt cx="12192000" cy="6858000"/>
          </a:xfrm>
        </p:grpSpPr>
        <p:cxnSp>
          <p:nvCxnSpPr>
            <p:cNvPr id="7" name="Straight Connector 6"/>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35" name=".32 square" hidden="1"/>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Lst>
  <p:transition>
    <p:fade/>
  </p:transition>
  <p:hf sldNum="0" hdr="0" ftr="0" dt="0"/>
  <p:txStyles>
    <p:titleStyle>
      <a:lvl1pPr algn="l" defTabSz="932180"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chemeClr val="tx1"/>
              </a:gs>
              <a:gs pos="100000">
                <a:schemeClr val="tx1"/>
              </a:gs>
            </a:gsLst>
            <a:lin ang="5400000" scaled="0"/>
          </a:gradFill>
          <a:latin typeface="+mn-lt"/>
          <a:ea typeface="+mn-ea"/>
          <a:cs typeface="+mn-cs"/>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180" rtl="0" eaLnBrk="1" latinLnBrk="0" hangingPunct="1">
        <a:defRPr sz="1800" kern="1200">
          <a:solidFill>
            <a:schemeClr val="tx1"/>
          </a:solidFill>
          <a:latin typeface="+mn-lt"/>
          <a:ea typeface="+mn-ea"/>
          <a:cs typeface="+mn-cs"/>
        </a:defRPr>
      </a:lvl1pPr>
      <a:lvl2pPr marL="466090" algn="l" defTabSz="932180" rtl="0" eaLnBrk="1" latinLnBrk="0" hangingPunct="1">
        <a:defRPr sz="1800" kern="1200">
          <a:solidFill>
            <a:schemeClr val="tx1"/>
          </a:solidFill>
          <a:latin typeface="+mn-lt"/>
          <a:ea typeface="+mn-ea"/>
          <a:cs typeface="+mn-cs"/>
        </a:defRPr>
      </a:lvl2pPr>
      <a:lvl3pPr marL="932815" algn="l" defTabSz="932180" rtl="0" eaLnBrk="1" latinLnBrk="0" hangingPunct="1">
        <a:defRPr sz="1800" kern="1200">
          <a:solidFill>
            <a:schemeClr val="tx1"/>
          </a:solidFill>
          <a:latin typeface="+mn-lt"/>
          <a:ea typeface="+mn-ea"/>
          <a:cs typeface="+mn-cs"/>
        </a:defRPr>
      </a:lvl3pPr>
      <a:lvl4pPr marL="1398905" algn="l" defTabSz="932180" rtl="0" eaLnBrk="1" latinLnBrk="0" hangingPunct="1">
        <a:defRPr sz="1800" kern="1200">
          <a:solidFill>
            <a:schemeClr val="tx1"/>
          </a:solidFill>
          <a:latin typeface="+mn-lt"/>
          <a:ea typeface="+mn-ea"/>
          <a:cs typeface="+mn-cs"/>
        </a:defRPr>
      </a:lvl4pPr>
      <a:lvl5pPr marL="1865630" algn="l" defTabSz="932180" rtl="0" eaLnBrk="1" latinLnBrk="0" hangingPunct="1">
        <a:defRPr sz="1800" kern="1200">
          <a:solidFill>
            <a:schemeClr val="tx1"/>
          </a:solidFill>
          <a:latin typeface="+mn-lt"/>
          <a:ea typeface="+mn-ea"/>
          <a:cs typeface="+mn-cs"/>
        </a:defRPr>
      </a:lvl5pPr>
      <a:lvl6pPr marL="2331720" algn="l" defTabSz="932180" rtl="0" eaLnBrk="1" latinLnBrk="0" hangingPunct="1">
        <a:defRPr sz="1800" kern="1200">
          <a:solidFill>
            <a:schemeClr val="tx1"/>
          </a:solidFill>
          <a:latin typeface="+mn-lt"/>
          <a:ea typeface="+mn-ea"/>
          <a:cs typeface="+mn-cs"/>
        </a:defRPr>
      </a:lvl6pPr>
      <a:lvl7pPr marL="2798445" algn="l" defTabSz="932180" rtl="0" eaLnBrk="1" latinLnBrk="0" hangingPunct="1">
        <a:defRPr sz="1800" kern="1200">
          <a:solidFill>
            <a:schemeClr val="tx1"/>
          </a:solidFill>
          <a:latin typeface="+mn-lt"/>
          <a:ea typeface="+mn-ea"/>
          <a:cs typeface="+mn-cs"/>
        </a:defRPr>
      </a:lvl7pPr>
      <a:lvl8pPr marL="3264535" algn="l" defTabSz="932180" rtl="0" eaLnBrk="1" latinLnBrk="0" hangingPunct="1">
        <a:defRPr sz="1800" kern="1200">
          <a:solidFill>
            <a:schemeClr val="tx1"/>
          </a:solidFill>
          <a:latin typeface="+mn-lt"/>
          <a:ea typeface="+mn-ea"/>
          <a:cs typeface="+mn-cs"/>
        </a:defRPr>
      </a:lvl8pPr>
      <a:lvl9pPr marL="3731260" algn="l" defTabSz="93218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Lst>
  <p:timing>
    <p:tnLst>
      <p:par>
        <p:cTn id="1" dur="indefinite" restart="never" nodeType="tmRoot"/>
      </p:par>
    </p:tnLst>
  </p:timing>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ct val="10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ct val="10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ct val="10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ct val="1000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3765" rtl="0" eaLnBrk="1" latinLnBrk="0" hangingPunct="1">
        <a:lnSpc>
          <a:spcPct val="90000"/>
        </a:lnSpc>
        <a:spcBef>
          <a:spcPct val="10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ct val="10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ct val="1000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765" rtl="0" eaLnBrk="1" latinLnBrk="0" hangingPunct="1">
        <a:lnSpc>
          <a:spcPct val="90000"/>
        </a:lnSpc>
        <a:spcBef>
          <a:spcPct val="10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3.xml"/><Relationship Id="rId2" Type="http://schemas.openxmlformats.org/officeDocument/2006/relationships/image" Target="../media/image1.jpeg"/><Relationship Id="rId1" Type="http://schemas.openxmlformats.org/officeDocument/2006/relationships/image" Target="../media/image3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0.xml"/><Relationship Id="rId1" Type="http://schemas.openxmlformats.org/officeDocument/2006/relationships/image" Target="../media/image3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20.xml"/><Relationship Id="rId4" Type="http://schemas.openxmlformats.org/officeDocument/2006/relationships/image" Target="../media/image34.wmf"/><Relationship Id="rId3" Type="http://schemas.openxmlformats.org/officeDocument/2006/relationships/oleObject" Target="../embeddings/oleObject2.bin"/><Relationship Id="rId2" Type="http://schemas.openxmlformats.org/officeDocument/2006/relationships/image" Target="../media/image33.wmf"/><Relationship Id="rId1"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20.xml"/><Relationship Id="rId2" Type="http://schemas.openxmlformats.org/officeDocument/2006/relationships/image" Target="../media/image35.wmf"/><Relationship Id="rId1"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20.xml"/><Relationship Id="rId2" Type="http://schemas.openxmlformats.org/officeDocument/2006/relationships/image" Target="../media/image36.wmf"/><Relationship Id="rId1"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20.xml"/><Relationship Id="rId2" Type="http://schemas.openxmlformats.org/officeDocument/2006/relationships/image" Target="../media/image37.wmf"/><Relationship Id="rId1" Type="http://schemas.openxmlformats.org/officeDocument/2006/relationships/oleObject" Target="../embeddings/oleObject5.bin"/></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20.xml"/><Relationship Id="rId2" Type="http://schemas.openxmlformats.org/officeDocument/2006/relationships/image" Target="../media/image38.wmf"/><Relationship Id="rId1"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20.xml"/><Relationship Id="rId2" Type="http://schemas.openxmlformats.org/officeDocument/2006/relationships/image" Target="../media/image39.wmf"/><Relationship Id="rId1"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27.xml.rels><?xml version="1.0" encoding="UTF-8" standalone="yes"?>
<Relationships xmlns="http://schemas.openxmlformats.org/package/2006/relationships"><Relationship Id="rId9" Type="http://schemas.openxmlformats.org/officeDocument/2006/relationships/customXml" Target="../ink/ink5.xml"/><Relationship Id="rId8" Type="http://schemas.openxmlformats.org/officeDocument/2006/relationships/image" Target="../media/image43.png"/><Relationship Id="rId7" Type="http://schemas.openxmlformats.org/officeDocument/2006/relationships/customXml" Target="../ink/ink4.xml"/><Relationship Id="rId6" Type="http://schemas.openxmlformats.org/officeDocument/2006/relationships/image" Target="../media/image42.png"/><Relationship Id="rId5" Type="http://schemas.openxmlformats.org/officeDocument/2006/relationships/customXml" Target="../ink/ink3.xml"/><Relationship Id="rId4" Type="http://schemas.openxmlformats.org/officeDocument/2006/relationships/image" Target="../media/image41.png"/><Relationship Id="rId3" Type="http://schemas.openxmlformats.org/officeDocument/2006/relationships/customXml" Target="../ink/ink2.xml"/><Relationship Id="rId25" Type="http://schemas.openxmlformats.org/officeDocument/2006/relationships/slideLayout" Target="../slideLayouts/slideLayout120.xml"/><Relationship Id="rId24" Type="http://schemas.openxmlformats.org/officeDocument/2006/relationships/image" Target="../media/image51.png"/><Relationship Id="rId23" Type="http://schemas.openxmlformats.org/officeDocument/2006/relationships/customXml" Target="../ink/ink12.xml"/><Relationship Id="rId22" Type="http://schemas.openxmlformats.org/officeDocument/2006/relationships/image" Target="../media/image50.png"/><Relationship Id="rId21" Type="http://schemas.openxmlformats.org/officeDocument/2006/relationships/customXml" Target="../ink/ink11.xml"/><Relationship Id="rId20" Type="http://schemas.openxmlformats.org/officeDocument/2006/relationships/image" Target="../media/image49.png"/><Relationship Id="rId2" Type="http://schemas.openxmlformats.org/officeDocument/2006/relationships/image" Target="../media/image40.png"/><Relationship Id="rId19" Type="http://schemas.openxmlformats.org/officeDocument/2006/relationships/customXml" Target="../ink/ink10.xml"/><Relationship Id="rId18" Type="http://schemas.openxmlformats.org/officeDocument/2006/relationships/image" Target="../media/image48.png"/><Relationship Id="rId17" Type="http://schemas.openxmlformats.org/officeDocument/2006/relationships/customXml" Target="../ink/ink9.xml"/><Relationship Id="rId16" Type="http://schemas.openxmlformats.org/officeDocument/2006/relationships/image" Target="../media/image47.png"/><Relationship Id="rId15" Type="http://schemas.openxmlformats.org/officeDocument/2006/relationships/customXml" Target="../ink/ink8.xml"/><Relationship Id="rId14" Type="http://schemas.openxmlformats.org/officeDocument/2006/relationships/image" Target="../media/image46.png"/><Relationship Id="rId13" Type="http://schemas.openxmlformats.org/officeDocument/2006/relationships/customXml" Target="../ink/ink7.xml"/><Relationship Id="rId12" Type="http://schemas.openxmlformats.org/officeDocument/2006/relationships/image" Target="../media/image45.png"/><Relationship Id="rId11" Type="http://schemas.openxmlformats.org/officeDocument/2006/relationships/customXml" Target="../ink/ink6.xml"/><Relationship Id="rId10" Type="http://schemas.openxmlformats.org/officeDocument/2006/relationships/image" Target="../media/image44.png"/><Relationship Id="rId1" Type="http://schemas.openxmlformats.org/officeDocument/2006/relationships/customXml" Target="../ink/ink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0.xml"/><Relationship Id="rId2" Type="http://schemas.openxmlformats.org/officeDocument/2006/relationships/image" Target="../media/image52.png"/><Relationship Id="rId1" Type="http://schemas.openxmlformats.org/officeDocument/2006/relationships/customXml" Target="../ink/ink1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93.xml"/><Relationship Id="rId2" Type="http://schemas.openxmlformats.org/officeDocument/2006/relationships/image" Target="../media/image30.png"/><Relationship Id="rId1" Type="http://schemas.openxmlformats.org/officeDocument/2006/relationships/image" Target="../media/image5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38760" y="2488565"/>
            <a:ext cx="4676140" cy="645160"/>
          </a:xfrm>
        </p:spPr>
        <p:txBody>
          <a:bodyPr wrap="square"/>
          <a:lstStyle/>
          <a:p>
            <a:r>
              <a:rPr lang="zh-CN" altLang="en-US" dirty="0"/>
              <a:t>大数据</a:t>
            </a:r>
            <a:r>
              <a:rPr lang="en-US" altLang="zh-CN" dirty="0"/>
              <a:t>&amp;</a:t>
            </a:r>
            <a:r>
              <a:rPr lang="zh-CN" altLang="en-US" dirty="0"/>
              <a:t>机器学习算法</a:t>
            </a:r>
            <a:endParaRPr lang="zh-CN" altLang="en-US" dirty="0"/>
          </a:p>
        </p:txBody>
      </p:sp>
      <p:sp>
        <p:nvSpPr>
          <p:cNvPr id="3" name="Text Placeholder 2"/>
          <p:cNvSpPr>
            <a:spLocks noGrp="1"/>
          </p:cNvSpPr>
          <p:nvPr>
            <p:ph type="body" sz="quarter" idx="10"/>
          </p:nvPr>
        </p:nvSpPr>
        <p:spPr>
          <a:xfrm>
            <a:off x="3371215" y="3275330"/>
            <a:ext cx="1286510" cy="307975"/>
          </a:xfrm>
        </p:spPr>
        <p:txBody>
          <a:bodyPr>
            <a:normAutofit fontScale="70000"/>
          </a:bodyPr>
          <a:lstStyle/>
          <a:p>
            <a:r>
              <a:rPr lang="zh-CN" altLang="en-US" b="1" dirty="0"/>
              <a:t>技术分享</a:t>
            </a:r>
            <a:endParaRPr lang="zh-CN" altLang="en-US" b="1" dirty="0"/>
          </a:p>
        </p:txBody>
      </p:sp>
      <p:pic>
        <p:nvPicPr>
          <p:cNvPr id="6" name="图片占位符 5" descr="timg"/>
          <p:cNvPicPr>
            <a:picLocks noChangeAspect="1"/>
          </p:cNvPicPr>
          <p:nvPr>
            <p:ph type="pic" sz="quarter" idx="11"/>
          </p:nvPr>
        </p:nvPicPr>
        <p:blipFill>
          <a:blip r:embed="rId1"/>
          <a:stretch>
            <a:fillRect/>
          </a:stretch>
        </p:blipFill>
        <p:spPr>
          <a:xfrm>
            <a:off x="4914900" y="1433195"/>
            <a:ext cx="6858000" cy="3857625"/>
          </a:xfrm>
          <a:prstGeom prst="rect">
            <a:avLst/>
          </a:prstGeom>
          <a:blipFill>
            <a:blip r:embed="rId2"/>
          </a:blipFill>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773" y="65405"/>
            <a:ext cx="7988087" cy="766158"/>
          </a:xfrm>
        </p:spPr>
        <p:txBody>
          <a:bodyPr>
            <a:normAutofit/>
          </a:bodyPr>
          <a:lstStyle/>
          <a:p>
            <a:r>
              <a:rPr lang="en-US" altLang="zh-CN" dirty="0" smtClean="0">
                <a:latin typeface="Arial" panose="020B0604020202020204" pitchFamily="34" charset="0"/>
                <a:cs typeface="+mn-ea"/>
                <a:sym typeface="Arial" panose="020B0604020202020204" pitchFamily="34" charset="0"/>
              </a:rPr>
              <a:t>Hadoop</a:t>
            </a:r>
            <a:r>
              <a:rPr lang="zh-CN" altLang="en-US" dirty="0" smtClean="0">
                <a:latin typeface="Arial" panose="020B0604020202020204" pitchFamily="34" charset="0"/>
                <a:cs typeface="+mn-ea"/>
                <a:sym typeface="Arial" panose="020B0604020202020204" pitchFamily="34" charset="0"/>
              </a:rPr>
              <a:t>组件图</a:t>
            </a:r>
            <a:endParaRPr lang="zh-CN" altLang="en-US" dirty="0" smtClean="0">
              <a:latin typeface="Arial" panose="020B0604020202020204" pitchFamily="34" charset="0"/>
              <a:cs typeface="+mn-ea"/>
              <a:sym typeface="Arial" panose="020B0604020202020204" pitchFamily="34" charset="0"/>
            </a:endParaRPr>
          </a:p>
        </p:txBody>
      </p:sp>
      <p:sp>
        <p:nvSpPr>
          <p:cNvPr id="9" name="Footer Placeholder 8"/>
          <p:cNvSpPr>
            <a:spLocks noGrp="1"/>
          </p:cNvSpPr>
          <p:nvPr/>
        </p:nvSpPr>
        <p:spPr>
          <a:xfrm>
            <a:off x="361950" y="6449695"/>
            <a:ext cx="10841990" cy="109855"/>
          </a:xfrm>
          <a:prstGeom prst="rect">
            <a:avLst/>
          </a:prstGeom>
        </p:spPr>
        <p:txBody>
          <a:bodyPr vert="horz" lIns="91440" tIns="45720" rIns="91440" bIns="45720" numCol="2" rtlCol="0" anchor="ctr"/>
          <a:lstStyle>
            <a:defPPr>
              <a:defRPr lang="en-US"/>
            </a:defPPr>
            <a:lvl1pPr marL="0" algn="l" defTabSz="913765" rtl="0" eaLnBrk="1" latinLnBrk="0" hangingPunct="1">
              <a:defRPr sz="685" kern="1200">
                <a:solidFill>
                  <a:srgbClr val="3C3C41">
                    <a:tint val="75000"/>
                  </a:srgbClr>
                </a:solidFill>
                <a:latin typeface="Segoe UI" panose="020B0502040204020203" pitchFamily="34" charset="0"/>
                <a:ea typeface="+mn-ea"/>
                <a:cs typeface="+mn-ea"/>
              </a:defRPr>
            </a:lvl1pPr>
            <a:lvl2pPr marL="457200" algn="l" defTabSz="913765" rtl="0" eaLnBrk="1" latinLnBrk="0" hangingPunct="1">
              <a:defRPr sz="1765" kern="1200">
                <a:solidFill>
                  <a:srgbClr val="3C3C41"/>
                </a:solidFill>
                <a:latin typeface="Segoe UI" panose="020B0502040204020203" pitchFamily="34" charset="0"/>
                <a:ea typeface="+mn-ea"/>
                <a:cs typeface="+mn-ea"/>
              </a:defRPr>
            </a:lvl2pPr>
            <a:lvl3pPr marL="914400" algn="l" defTabSz="913765" rtl="0" eaLnBrk="1" latinLnBrk="0" hangingPunct="1">
              <a:defRPr sz="1765" kern="1200">
                <a:solidFill>
                  <a:srgbClr val="3C3C41"/>
                </a:solidFill>
                <a:latin typeface="Segoe UI" panose="020B0502040204020203" pitchFamily="34" charset="0"/>
                <a:ea typeface="+mn-ea"/>
                <a:cs typeface="+mn-ea"/>
              </a:defRPr>
            </a:lvl3pPr>
            <a:lvl4pPr marL="1371600" algn="l" defTabSz="913765" rtl="0" eaLnBrk="1" latinLnBrk="0" hangingPunct="1">
              <a:defRPr sz="1765" kern="1200">
                <a:solidFill>
                  <a:srgbClr val="3C3C41"/>
                </a:solidFill>
                <a:latin typeface="Segoe UI" panose="020B0502040204020203" pitchFamily="34" charset="0"/>
                <a:ea typeface="+mn-ea"/>
                <a:cs typeface="+mn-ea"/>
              </a:defRPr>
            </a:lvl4pPr>
            <a:lvl5pPr marL="1828800" algn="l" defTabSz="913765" rtl="0" eaLnBrk="1" latinLnBrk="0" hangingPunct="1">
              <a:defRPr sz="1765" kern="1200">
                <a:solidFill>
                  <a:srgbClr val="3C3C41"/>
                </a:solidFill>
                <a:latin typeface="Segoe UI" panose="020B0502040204020203" pitchFamily="34" charset="0"/>
                <a:ea typeface="+mn-ea"/>
                <a:cs typeface="+mn-ea"/>
              </a:defRPr>
            </a:lvl5pPr>
            <a:lvl6pPr marL="2286000" algn="l" defTabSz="913765" rtl="0" eaLnBrk="1" latinLnBrk="0" hangingPunct="1">
              <a:defRPr sz="1765" kern="1200">
                <a:solidFill>
                  <a:srgbClr val="3C3C41"/>
                </a:solidFill>
                <a:latin typeface="Segoe UI" panose="020B0502040204020203" pitchFamily="34" charset="0"/>
                <a:ea typeface="+mn-ea"/>
                <a:cs typeface="+mn-ea"/>
              </a:defRPr>
            </a:lvl6pPr>
            <a:lvl7pPr marL="2743200" algn="l" defTabSz="913765" rtl="0" eaLnBrk="1" latinLnBrk="0" hangingPunct="1">
              <a:defRPr sz="1765" kern="1200">
                <a:solidFill>
                  <a:srgbClr val="3C3C41"/>
                </a:solidFill>
                <a:latin typeface="Segoe UI" panose="020B0502040204020203" pitchFamily="34" charset="0"/>
                <a:ea typeface="+mn-ea"/>
                <a:cs typeface="+mn-ea"/>
              </a:defRPr>
            </a:lvl7pPr>
            <a:lvl8pPr marL="3200400" algn="l" defTabSz="913765" rtl="0" eaLnBrk="1" latinLnBrk="0" hangingPunct="1">
              <a:defRPr sz="1765" kern="1200">
                <a:solidFill>
                  <a:srgbClr val="3C3C41"/>
                </a:solidFill>
                <a:latin typeface="Segoe UI" panose="020B0502040204020203" pitchFamily="34" charset="0"/>
                <a:ea typeface="+mn-ea"/>
                <a:cs typeface="+mn-ea"/>
              </a:defRPr>
            </a:lvl8pPr>
            <a:lvl9pPr marL="3657600" algn="l" defTabSz="913765" rtl="0" eaLnBrk="1" latinLnBrk="0" hangingPunct="1">
              <a:defRPr sz="1765" kern="1200">
                <a:solidFill>
                  <a:srgbClr val="3C3C41"/>
                </a:solidFill>
                <a:latin typeface="Segoe UI" panose="020B0502040204020203" pitchFamily="34" charset="0"/>
                <a:ea typeface="+mn-ea"/>
                <a:cs typeface="+mn-ea"/>
              </a:defRPr>
            </a:lvl9pPr>
          </a:lstStyle>
          <a:p>
            <a:r>
              <a:rPr lang="en-US" sz="670" dirty="0"/>
              <a:t>© Microsoft Corporation                                                                                  								                                   Azure</a:t>
            </a:r>
            <a:endParaRPr lang="en-US" sz="670" dirty="0"/>
          </a:p>
        </p:txBody>
      </p:sp>
      <p:sp>
        <p:nvSpPr>
          <p:cNvPr id="3" name="圆角矩形 2"/>
          <p:cNvSpPr/>
          <p:nvPr/>
        </p:nvSpPr>
        <p:spPr>
          <a:xfrm>
            <a:off x="1915160" y="1434465"/>
            <a:ext cx="8442325" cy="4195445"/>
          </a:xfrm>
          <a:prstGeom prst="roundRect">
            <a:avLst/>
          </a:prstGeom>
          <a:solidFill>
            <a:sysClr val="window" lastClr="FFFFFF"/>
          </a:solidFill>
          <a:ln w="12700" cap="flat" cmpd="sng" algn="ctr">
            <a:solidFill>
              <a:srgbClr val="70AD47"/>
            </a:solidFill>
            <a:prstDash val="solid"/>
            <a:miter lim="800000"/>
          </a:ln>
          <a:effectLst/>
        </p:spPr>
        <p:txBody>
          <a:bodyPr rot="0" spcFirstLastPara="0" vert="horz" wrap="square" lIns="91440" tIns="45720" rIns="91440" bIns="45720" numCol="1" spcCol="0" rtlCol="0" fromWordArt="0" anchor="ctr" anchorCtr="0" forceAA="0" compatLnSpc="1">
            <a:noAutofit/>
          </a:bodyPr>
          <a:p>
            <a:endParaRPr lang="zh-CN" altLang="en-US" sz="1200"/>
          </a:p>
        </p:txBody>
      </p:sp>
      <p:sp>
        <p:nvSpPr>
          <p:cNvPr id="4" name="矩形 3"/>
          <p:cNvSpPr/>
          <p:nvPr/>
        </p:nvSpPr>
        <p:spPr>
          <a:xfrm>
            <a:off x="3461385" y="1933575"/>
            <a:ext cx="3032125" cy="601980"/>
          </a:xfrm>
          <a:prstGeom prst="rect">
            <a:avLst/>
          </a:prstGeom>
          <a:solidFill>
            <a:sysClr val="window" lastClr="FFFFFF"/>
          </a:solidFill>
          <a:ln w="12700" cap="flat" cmpd="sng" algn="ctr">
            <a:solidFill>
              <a:srgbClr val="A5A5A5"/>
            </a:solidFill>
            <a:prstDash val="solid"/>
            <a:miter lim="800000"/>
          </a:ln>
          <a:effectLst/>
        </p:spPr>
        <p:txBody>
          <a:bodyPr rtlCol="0" anchor="ctr"/>
          <a:p>
            <a:pPr algn="ctr"/>
            <a:r>
              <a:rPr lang="en-US" altLang="zh-CN" dirty="0" err="1" smtClean="0"/>
              <a:t>MapReduce</a:t>
            </a:r>
            <a:r>
              <a:rPr lang="zh-CN" altLang="en-US" dirty="0" smtClean="0"/>
              <a:t>（计算）</a:t>
            </a:r>
            <a:endParaRPr lang="zh-CN" altLang="en-US" dirty="0"/>
          </a:p>
        </p:txBody>
      </p:sp>
      <p:sp>
        <p:nvSpPr>
          <p:cNvPr id="150" name="矩形 149"/>
          <p:cNvSpPr/>
          <p:nvPr/>
        </p:nvSpPr>
        <p:spPr>
          <a:xfrm>
            <a:off x="3461385" y="4577080"/>
            <a:ext cx="3032125" cy="601980"/>
          </a:xfrm>
          <a:prstGeom prst="rect">
            <a:avLst/>
          </a:prstGeom>
          <a:solidFill>
            <a:sysClr val="window" lastClr="FFFFFF"/>
          </a:solidFill>
          <a:ln w="12700" cap="flat" cmpd="sng" algn="ctr">
            <a:solidFill>
              <a:srgbClr val="ED7D31"/>
            </a:solidFill>
            <a:prstDash val="solid"/>
            <a:miter lim="800000"/>
          </a:ln>
          <a:effectLst/>
        </p:spPr>
        <p:txBody>
          <a:bodyPr rtlCol="0" anchor="ctr"/>
          <a:p>
            <a:pPr algn="ctr"/>
            <a:r>
              <a:rPr lang="en-US" altLang="zh-CN" dirty="0" smtClean="0"/>
              <a:t>HDFS</a:t>
            </a:r>
            <a:r>
              <a:rPr lang="zh-CN" altLang="en-US" dirty="0" smtClean="0"/>
              <a:t>（数据存储）</a:t>
            </a:r>
            <a:endParaRPr lang="zh-CN" altLang="en-US" dirty="0"/>
          </a:p>
        </p:txBody>
      </p:sp>
      <p:sp>
        <p:nvSpPr>
          <p:cNvPr id="151" name="矩形 150"/>
          <p:cNvSpPr/>
          <p:nvPr/>
        </p:nvSpPr>
        <p:spPr>
          <a:xfrm>
            <a:off x="3461385" y="3175000"/>
            <a:ext cx="3032125" cy="601980"/>
          </a:xfrm>
          <a:prstGeom prst="rect">
            <a:avLst/>
          </a:prstGeom>
          <a:solidFill>
            <a:sysClr val="window" lastClr="FFFFFF"/>
          </a:solidFill>
          <a:ln w="12700" cap="flat" cmpd="sng" algn="ctr">
            <a:solidFill>
              <a:srgbClr val="FFC000"/>
            </a:solidFill>
            <a:prstDash val="solid"/>
            <a:miter lim="800000"/>
          </a:ln>
          <a:effectLst/>
        </p:spPr>
        <p:txBody>
          <a:bodyPr rtlCol="0" anchor="ctr"/>
          <a:p>
            <a:pPr algn="ctr"/>
            <a:r>
              <a:rPr lang="en-US" altLang="zh-CN" dirty="0" smtClean="0"/>
              <a:t>Yarn</a:t>
            </a:r>
            <a:r>
              <a:rPr lang="zh-CN" altLang="en-US" dirty="0" smtClean="0"/>
              <a:t>（资源调度）</a:t>
            </a:r>
            <a:endParaRPr lang="zh-CN" altLang="en-US" dirty="0"/>
          </a:p>
        </p:txBody>
      </p:sp>
      <p:sp>
        <p:nvSpPr>
          <p:cNvPr id="152" name="矩形 151"/>
          <p:cNvSpPr/>
          <p:nvPr/>
        </p:nvSpPr>
        <p:spPr>
          <a:xfrm>
            <a:off x="6811010" y="1934210"/>
            <a:ext cx="2259330" cy="3075305"/>
          </a:xfrm>
          <a:prstGeom prst="rect">
            <a:avLst/>
          </a:prstGeom>
          <a:solidFill>
            <a:sysClr val="window" lastClr="FFFFFF"/>
          </a:solidFill>
          <a:ln w="12700" cap="flat" cmpd="sng" algn="ctr">
            <a:solidFill>
              <a:srgbClr val="5B9BD5"/>
            </a:solidFill>
            <a:prstDash val="solid"/>
            <a:miter lim="800000"/>
          </a:ln>
          <a:effectLst/>
        </p:spPr>
        <p:txBody>
          <a:bodyPr rtlCol="0" anchor="ctr"/>
          <a:p>
            <a:pPr algn="ctr"/>
            <a:r>
              <a:rPr lang="en-US" altLang="zh-CN" b="1" dirty="0">
                <a:solidFill>
                  <a:srgbClr val="FF0000"/>
                </a:solidFill>
              </a:rPr>
              <a:t>Common</a:t>
            </a:r>
            <a:r>
              <a:rPr lang="zh-CN" altLang="en-US" b="1" dirty="0" smtClean="0">
                <a:solidFill>
                  <a:srgbClr val="FF0000"/>
                </a:solidFill>
              </a:rPr>
              <a:t>（辅助工具</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0"/>
                                        </p:tgtEl>
                                        <p:attrNameLst>
                                          <p:attrName>style.visibility</p:attrName>
                                        </p:attrNameLst>
                                      </p:cBhvr>
                                      <p:to>
                                        <p:strVal val="visible"/>
                                      </p:to>
                                    </p:set>
                                    <p:animEffect transition="in" filter="fade">
                                      <p:cBhvr>
                                        <p:cTn id="12" dur="1000"/>
                                        <p:tgtEl>
                                          <p:spTgt spid="150"/>
                                        </p:tgtEl>
                                      </p:cBhvr>
                                    </p:animEffect>
                                    <p:anim calcmode="lin" valueType="num">
                                      <p:cBhvr>
                                        <p:cTn id="13" dur="1000" fill="hold"/>
                                        <p:tgtEl>
                                          <p:spTgt spid="150"/>
                                        </p:tgtEl>
                                        <p:attrNameLst>
                                          <p:attrName>ppt_x</p:attrName>
                                        </p:attrNameLst>
                                      </p:cBhvr>
                                      <p:tavLst>
                                        <p:tav tm="0">
                                          <p:val>
                                            <p:strVal val="#ppt_x"/>
                                          </p:val>
                                        </p:tav>
                                        <p:tav tm="100000">
                                          <p:val>
                                            <p:strVal val="#ppt_x"/>
                                          </p:val>
                                        </p:tav>
                                      </p:tavLst>
                                    </p:anim>
                                    <p:anim calcmode="lin" valueType="num">
                                      <p:cBhvr>
                                        <p:cTn id="14"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1"/>
                                        </p:tgtEl>
                                        <p:attrNameLst>
                                          <p:attrName>style.visibility</p:attrName>
                                        </p:attrNameLst>
                                      </p:cBhvr>
                                      <p:to>
                                        <p:strVal val="visible"/>
                                      </p:to>
                                    </p:set>
                                    <p:animEffect transition="in" filter="fade">
                                      <p:cBhvr>
                                        <p:cTn id="19" dur="1000"/>
                                        <p:tgtEl>
                                          <p:spTgt spid="151"/>
                                        </p:tgtEl>
                                      </p:cBhvr>
                                    </p:animEffect>
                                    <p:anim calcmode="lin" valueType="num">
                                      <p:cBhvr>
                                        <p:cTn id="20" dur="1000" fill="hold"/>
                                        <p:tgtEl>
                                          <p:spTgt spid="151"/>
                                        </p:tgtEl>
                                        <p:attrNameLst>
                                          <p:attrName>ppt_x</p:attrName>
                                        </p:attrNameLst>
                                      </p:cBhvr>
                                      <p:tavLst>
                                        <p:tav tm="0">
                                          <p:val>
                                            <p:strVal val="#ppt_x"/>
                                          </p:val>
                                        </p:tav>
                                        <p:tav tm="100000">
                                          <p:val>
                                            <p:strVal val="#ppt_x"/>
                                          </p:val>
                                        </p:tav>
                                      </p:tavLst>
                                    </p:anim>
                                    <p:anim calcmode="lin" valueType="num">
                                      <p:cBhvr>
                                        <p:cTn id="21" dur="1000" fill="hold"/>
                                        <p:tgtEl>
                                          <p:spTgt spid="15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52"/>
                                        </p:tgtEl>
                                        <p:attrNameLst>
                                          <p:attrName>style.visibility</p:attrName>
                                        </p:attrNameLst>
                                      </p:cBhvr>
                                      <p:to>
                                        <p:strVal val="visible"/>
                                      </p:to>
                                    </p:set>
                                    <p:anim calcmode="lin" valueType="num">
                                      <p:cBhvr>
                                        <p:cTn id="33" dur="500" fill="hold"/>
                                        <p:tgtEl>
                                          <p:spTgt spid="152"/>
                                        </p:tgtEl>
                                        <p:attrNameLst>
                                          <p:attrName>ppt_w</p:attrName>
                                        </p:attrNameLst>
                                      </p:cBhvr>
                                      <p:tavLst>
                                        <p:tav tm="0">
                                          <p:val>
                                            <p:fltVal val="0"/>
                                          </p:val>
                                        </p:tav>
                                        <p:tav tm="100000">
                                          <p:val>
                                            <p:strVal val="#ppt_w"/>
                                          </p:val>
                                        </p:tav>
                                      </p:tavLst>
                                    </p:anim>
                                    <p:anim calcmode="lin" valueType="num">
                                      <p:cBhvr>
                                        <p:cTn id="34" dur="500" fill="hold"/>
                                        <p:tgtEl>
                                          <p:spTgt spid="152"/>
                                        </p:tgtEl>
                                        <p:attrNameLst>
                                          <p:attrName>ppt_h</p:attrName>
                                        </p:attrNameLst>
                                      </p:cBhvr>
                                      <p:tavLst>
                                        <p:tav tm="0">
                                          <p:val>
                                            <p:fltVal val="0"/>
                                          </p:val>
                                        </p:tav>
                                        <p:tav tm="100000">
                                          <p:val>
                                            <p:strVal val="#ppt_h"/>
                                          </p:val>
                                        </p:tav>
                                      </p:tavLst>
                                    </p:anim>
                                    <p:animEffect transition="in" filter="fade">
                                      <p:cBhvr>
                                        <p:cTn id="35"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150" grpId="0" bldLvl="0" animBg="1"/>
      <p:bldP spid="151" grpId="0" bldLvl="0" animBg="1"/>
      <p:bldP spid="152"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0883" y="74930"/>
            <a:ext cx="7988087" cy="766158"/>
          </a:xfrm>
        </p:spPr>
        <p:txBody>
          <a:bodyPr>
            <a:normAutofit/>
          </a:bodyPr>
          <a:lstStyle/>
          <a:p>
            <a:r>
              <a:rPr lang="en-US" altLang="zh-CN" dirty="0" smtClean="0">
                <a:latin typeface="Arial" panose="020B0604020202020204" pitchFamily="34" charset="0"/>
                <a:cs typeface="+mn-ea"/>
                <a:sym typeface="Arial" panose="020B0604020202020204" pitchFamily="34" charset="0"/>
              </a:rPr>
              <a:t>Hadoop MapReduce</a:t>
            </a:r>
            <a:r>
              <a:rPr lang="zh-CN" altLang="en-US" dirty="0" smtClean="0">
                <a:latin typeface="Arial" panose="020B0604020202020204" pitchFamily="34" charset="0"/>
                <a:cs typeface="+mn-ea"/>
                <a:sym typeface="Arial" panose="020B0604020202020204" pitchFamily="34" charset="0"/>
              </a:rPr>
              <a:t>理念</a:t>
            </a:r>
            <a:endParaRPr lang="zh-CN" altLang="en-US" dirty="0" smtClean="0">
              <a:latin typeface="Arial" panose="020B0604020202020204" pitchFamily="34" charset="0"/>
              <a:cs typeface="+mn-ea"/>
              <a:sym typeface="Arial" panose="020B0604020202020204" pitchFamily="34" charset="0"/>
            </a:endParaRPr>
          </a:p>
        </p:txBody>
      </p:sp>
      <p:sp>
        <p:nvSpPr>
          <p:cNvPr id="9" name="Footer Placeholder 8"/>
          <p:cNvSpPr>
            <a:spLocks noGrp="1"/>
          </p:cNvSpPr>
          <p:nvPr/>
        </p:nvSpPr>
        <p:spPr>
          <a:xfrm>
            <a:off x="353060" y="6459220"/>
            <a:ext cx="10841990" cy="109855"/>
          </a:xfrm>
          <a:prstGeom prst="rect">
            <a:avLst/>
          </a:prstGeom>
        </p:spPr>
        <p:txBody>
          <a:bodyPr vert="horz" lIns="91440" tIns="45720" rIns="91440" bIns="45720" numCol="2" rtlCol="0" anchor="ctr"/>
          <a:lstStyle>
            <a:defPPr>
              <a:defRPr lang="en-US"/>
            </a:defPPr>
            <a:lvl1pPr marL="0" algn="l" defTabSz="913765" rtl="0" eaLnBrk="1" latinLnBrk="0" hangingPunct="1">
              <a:defRPr sz="685" kern="1200">
                <a:solidFill>
                  <a:srgbClr val="3C3C41">
                    <a:tint val="75000"/>
                  </a:srgbClr>
                </a:solidFill>
                <a:latin typeface="Segoe UI" panose="020B0502040204020203" pitchFamily="34" charset="0"/>
                <a:ea typeface="+mn-ea"/>
                <a:cs typeface="+mn-ea"/>
              </a:defRPr>
            </a:lvl1pPr>
            <a:lvl2pPr marL="457200" algn="l" defTabSz="913765" rtl="0" eaLnBrk="1" latinLnBrk="0" hangingPunct="1">
              <a:defRPr sz="1765" kern="1200">
                <a:solidFill>
                  <a:srgbClr val="3C3C41"/>
                </a:solidFill>
                <a:latin typeface="Segoe UI" panose="020B0502040204020203" pitchFamily="34" charset="0"/>
                <a:ea typeface="+mn-ea"/>
                <a:cs typeface="+mn-ea"/>
              </a:defRPr>
            </a:lvl2pPr>
            <a:lvl3pPr marL="914400" algn="l" defTabSz="913765" rtl="0" eaLnBrk="1" latinLnBrk="0" hangingPunct="1">
              <a:defRPr sz="1765" kern="1200">
                <a:solidFill>
                  <a:srgbClr val="3C3C41"/>
                </a:solidFill>
                <a:latin typeface="Segoe UI" panose="020B0502040204020203" pitchFamily="34" charset="0"/>
                <a:ea typeface="+mn-ea"/>
                <a:cs typeface="+mn-ea"/>
              </a:defRPr>
            </a:lvl3pPr>
            <a:lvl4pPr marL="1371600" algn="l" defTabSz="913765" rtl="0" eaLnBrk="1" latinLnBrk="0" hangingPunct="1">
              <a:defRPr sz="1765" kern="1200">
                <a:solidFill>
                  <a:srgbClr val="3C3C41"/>
                </a:solidFill>
                <a:latin typeface="Segoe UI" panose="020B0502040204020203" pitchFamily="34" charset="0"/>
                <a:ea typeface="+mn-ea"/>
                <a:cs typeface="+mn-ea"/>
              </a:defRPr>
            </a:lvl4pPr>
            <a:lvl5pPr marL="1828800" algn="l" defTabSz="913765" rtl="0" eaLnBrk="1" latinLnBrk="0" hangingPunct="1">
              <a:defRPr sz="1765" kern="1200">
                <a:solidFill>
                  <a:srgbClr val="3C3C41"/>
                </a:solidFill>
                <a:latin typeface="Segoe UI" panose="020B0502040204020203" pitchFamily="34" charset="0"/>
                <a:ea typeface="+mn-ea"/>
                <a:cs typeface="+mn-ea"/>
              </a:defRPr>
            </a:lvl5pPr>
            <a:lvl6pPr marL="2286000" algn="l" defTabSz="913765" rtl="0" eaLnBrk="1" latinLnBrk="0" hangingPunct="1">
              <a:defRPr sz="1765" kern="1200">
                <a:solidFill>
                  <a:srgbClr val="3C3C41"/>
                </a:solidFill>
                <a:latin typeface="Segoe UI" panose="020B0502040204020203" pitchFamily="34" charset="0"/>
                <a:ea typeface="+mn-ea"/>
                <a:cs typeface="+mn-ea"/>
              </a:defRPr>
            </a:lvl6pPr>
            <a:lvl7pPr marL="2743200" algn="l" defTabSz="913765" rtl="0" eaLnBrk="1" latinLnBrk="0" hangingPunct="1">
              <a:defRPr sz="1765" kern="1200">
                <a:solidFill>
                  <a:srgbClr val="3C3C41"/>
                </a:solidFill>
                <a:latin typeface="Segoe UI" panose="020B0502040204020203" pitchFamily="34" charset="0"/>
                <a:ea typeface="+mn-ea"/>
                <a:cs typeface="+mn-ea"/>
              </a:defRPr>
            </a:lvl7pPr>
            <a:lvl8pPr marL="3200400" algn="l" defTabSz="913765" rtl="0" eaLnBrk="1" latinLnBrk="0" hangingPunct="1">
              <a:defRPr sz="1765" kern="1200">
                <a:solidFill>
                  <a:srgbClr val="3C3C41"/>
                </a:solidFill>
                <a:latin typeface="Segoe UI" panose="020B0502040204020203" pitchFamily="34" charset="0"/>
                <a:ea typeface="+mn-ea"/>
                <a:cs typeface="+mn-ea"/>
              </a:defRPr>
            </a:lvl8pPr>
            <a:lvl9pPr marL="3657600" algn="l" defTabSz="913765" rtl="0" eaLnBrk="1" latinLnBrk="0" hangingPunct="1">
              <a:defRPr sz="1765" kern="1200">
                <a:solidFill>
                  <a:srgbClr val="3C3C41"/>
                </a:solidFill>
                <a:latin typeface="Segoe UI" panose="020B0502040204020203" pitchFamily="34" charset="0"/>
                <a:ea typeface="+mn-ea"/>
                <a:cs typeface="+mn-ea"/>
              </a:defRPr>
            </a:lvl9pPr>
          </a:lstStyle>
          <a:p>
            <a:r>
              <a:rPr lang="en-US" sz="670" dirty="0"/>
              <a:t>© Microsoft Corporation                                                                                  								                                   Azure</a:t>
            </a:r>
            <a:endParaRPr lang="en-US" sz="670" dirty="0"/>
          </a:p>
        </p:txBody>
      </p:sp>
      <p:pic>
        <p:nvPicPr>
          <p:cNvPr id="11" name="图片占位符 10" descr="u=3352038009,1512183953&amp;fm=26&amp;gp=0"/>
          <p:cNvPicPr>
            <a:picLocks noChangeAspect="1"/>
          </p:cNvPicPr>
          <p:nvPr>
            <p:ph type="pic" sz="quarter" idx="11"/>
          </p:nvPr>
        </p:nvPicPr>
        <p:blipFill>
          <a:blip r:embed="rId1"/>
          <a:stretch>
            <a:fillRect/>
          </a:stretch>
        </p:blipFill>
        <p:spPr>
          <a:xfrm>
            <a:off x="710565" y="1395095"/>
            <a:ext cx="10458450" cy="3811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a:spLocks noChangeArrowheads="1"/>
          </p:cNvSpPr>
          <p:nvPr/>
        </p:nvSpPr>
        <p:spPr bwMode="auto">
          <a:xfrm>
            <a:off x="2704470" y="3467493"/>
            <a:ext cx="4246880" cy="583565"/>
          </a:xfrm>
          <a:prstGeom prst="rect">
            <a:avLst/>
          </a:prstGeom>
          <a:noFill/>
          <a:ln>
            <a:noFill/>
          </a:ln>
        </p:spPr>
        <p:txBody>
          <a:bodyPr wrap="none" anchor="ctr">
            <a:spAutoFit/>
          </a:bodyPr>
          <a:lstStyle/>
          <a:p>
            <a:pPr algn="r"/>
            <a:r>
              <a:rPr lang="zh-CN" sz="3200" dirty="0" smtClean="0">
                <a:solidFill>
                  <a:schemeClr val="accent1"/>
                </a:solidFill>
                <a:latin typeface="Arial" panose="020B0604020202020204" pitchFamily="34" charset="0"/>
                <a:ea typeface="微软雅黑" panose="020B0503020204020204" charset="-122"/>
                <a:sym typeface="Arial" panose="020B0604020202020204" pitchFamily="34" charset="0"/>
              </a:rPr>
              <a:t>案例</a:t>
            </a:r>
            <a:r>
              <a:rPr lang="en-US" altLang="zh-CN" sz="3200" dirty="0" smtClean="0">
                <a:solidFill>
                  <a:schemeClr val="accent1"/>
                </a:solidFill>
                <a:latin typeface="Arial" panose="020B0604020202020204" pitchFamily="34" charset="0"/>
                <a:ea typeface="微软雅黑" panose="020B0503020204020204" charset="-122"/>
                <a:sym typeface="Arial" panose="020B0604020202020204" pitchFamily="34" charset="0"/>
              </a:rPr>
              <a:t>——</a:t>
            </a:r>
            <a:r>
              <a:rPr lang="zh-CN" altLang="en-US" sz="3200" dirty="0" smtClean="0">
                <a:solidFill>
                  <a:schemeClr val="accent1"/>
                </a:solidFill>
                <a:latin typeface="Arial" panose="020B0604020202020204" pitchFamily="34" charset="0"/>
                <a:ea typeface="微软雅黑" panose="020B0503020204020204" charset="-122"/>
                <a:sym typeface="Arial" panose="020B0604020202020204" pitchFamily="34" charset="0"/>
              </a:rPr>
              <a:t>中文词汇统计</a:t>
            </a:r>
            <a:endParaRPr lang="zh-CN" altLang="en-US" sz="3200" dirty="0" smtClean="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4" name="直接连接符 11"/>
          <p:cNvSpPr>
            <a:spLocks noChangeShapeType="1"/>
          </p:cNvSpPr>
          <p:nvPr/>
        </p:nvSpPr>
        <p:spPr bwMode="auto">
          <a:xfrm>
            <a:off x="1731937" y="2804448"/>
            <a:ext cx="5219413" cy="1588"/>
          </a:xfrm>
          <a:prstGeom prst="line">
            <a:avLst/>
          </a:prstGeom>
          <a:noFill/>
          <a:ln w="6350" cap="flat" cmpd="sng">
            <a:solidFill>
              <a:schemeClr val="accent1"/>
            </a:solidFill>
            <a:bevel/>
          </a:ln>
        </p:spPr>
        <p:txBody>
          <a:bodyPr/>
          <a:lstStyle/>
          <a:p>
            <a:endParaRPr lang="zh-CN" altLang="en-US" sz="1895">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5" name="Text Box 3"/>
          <p:cNvSpPr>
            <a:spLocks noChangeArrowheads="1"/>
          </p:cNvSpPr>
          <p:nvPr/>
        </p:nvSpPr>
        <p:spPr bwMode="auto">
          <a:xfrm>
            <a:off x="7037884" y="1915462"/>
            <a:ext cx="2848610" cy="2994660"/>
          </a:xfrm>
          <a:prstGeom prst="rect">
            <a:avLst/>
          </a:prstGeom>
          <a:noFill/>
          <a:ln>
            <a:noFill/>
          </a:ln>
        </p:spPr>
        <p:txBody>
          <a:bodyPr wrap="none" anchor="ctr">
            <a:spAutoFit/>
          </a:bodyPr>
          <a:lstStyle/>
          <a:p>
            <a:r>
              <a:rPr lang="en-US" sz="18870" dirty="0" smtClean="0">
                <a:solidFill>
                  <a:schemeClr val="accent1"/>
                </a:solidFill>
                <a:latin typeface="Arial" panose="020B0604020202020204" pitchFamily="34" charset="0"/>
                <a:ea typeface="微软雅黑" panose="020B0503020204020204" charset="-122"/>
                <a:sym typeface="Arial" panose="020B0604020202020204" pitchFamily="34" charset="0"/>
              </a:rPr>
              <a:t>04</a:t>
            </a:r>
            <a:endParaRPr lang="zh-CN" altLang="en-US" sz="1887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by="(-#ppt_w*2)" calcmode="lin" valueType="num">
                                      <p:cBhvr rctx="PPT">
                                        <p:cTn id="11" dur="500" autoRev="1" fill="hold">
                                          <p:stCondLst>
                                            <p:cond delay="0"/>
                                          </p:stCondLst>
                                        </p:cTn>
                                        <p:tgtEl>
                                          <p:spTgt spid="2"/>
                                        </p:tgtEl>
                                        <p:attrNameLst>
                                          <p:attrName>ppt_w</p:attrName>
                                        </p:attrNameLst>
                                      </p:cBhvr>
                                    </p:anim>
                                    <p:anim by="(#ppt_w*0.50)" calcmode="lin" valueType="num">
                                      <p:cBhvr>
                                        <p:cTn id="12" dur="500" decel="50000" autoRev="1" fill="hold">
                                          <p:stCondLst>
                                            <p:cond delay="0"/>
                                          </p:stCondLst>
                                        </p:cTn>
                                        <p:tgtEl>
                                          <p:spTgt spid="2"/>
                                        </p:tgtEl>
                                        <p:attrNameLst>
                                          <p:attrName>ppt_x</p:attrName>
                                        </p:attrNameLst>
                                      </p:cBhvr>
                                    </p:anim>
                                    <p:anim from="(-#ppt_h/2)" to="(#ppt_y)" calcmode="lin" valueType="num">
                                      <p:cBhvr>
                                        <p:cTn id="13" dur="1000" fill="hold">
                                          <p:stCondLst>
                                            <p:cond delay="0"/>
                                          </p:stCondLst>
                                        </p:cTn>
                                        <p:tgtEl>
                                          <p:spTgt spid="2"/>
                                        </p:tgtEl>
                                        <p:attrNameLst>
                                          <p:attrName>ppt_y</p:attrName>
                                        </p:attrNameLst>
                                      </p:cBhvr>
                                    </p:anim>
                                    <p:animRot by="21600000">
                                      <p:cBhvr>
                                        <p:cTn id="14" dur="1000" fill="hold">
                                          <p:stCondLst>
                                            <p:cond delay="0"/>
                                          </p:stCondLst>
                                        </p:cTn>
                                        <p:tgtEl>
                                          <p:spTgt spid="2"/>
                                        </p:tgtEl>
                                        <p:attrNameLst>
                                          <p:attrName>r</p:attrName>
                                        </p:attrNameLst>
                                      </p:cBhvr>
                                    </p:animRot>
                                  </p:childTnLst>
                                </p:cTn>
                              </p:par>
                            </p:childTnLst>
                          </p:cTn>
                        </p:par>
                        <p:par>
                          <p:cTn id="15" fill="hold">
                            <p:stCondLst>
                              <p:cond delay="1899"/>
                            </p:stCondLst>
                            <p:childTnLst>
                              <p:par>
                                <p:cTn id="16" presetID="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ldLvl="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a:spLocks noChangeArrowheads="1"/>
          </p:cNvSpPr>
          <p:nvPr/>
        </p:nvSpPr>
        <p:spPr bwMode="auto">
          <a:xfrm>
            <a:off x="5955670" y="3467493"/>
            <a:ext cx="995680" cy="583565"/>
          </a:xfrm>
          <a:prstGeom prst="rect">
            <a:avLst/>
          </a:prstGeom>
          <a:noFill/>
          <a:ln>
            <a:noFill/>
          </a:ln>
        </p:spPr>
        <p:txBody>
          <a:bodyPr wrap="none" anchor="ctr">
            <a:spAutoFit/>
          </a:bodyPr>
          <a:lstStyle/>
          <a:p>
            <a:pPr algn="r"/>
            <a:r>
              <a:rPr lang="zh-CN" sz="3200" dirty="0" smtClean="0">
                <a:solidFill>
                  <a:schemeClr val="accent1"/>
                </a:solidFill>
                <a:latin typeface="Arial" panose="020B0604020202020204" pitchFamily="34" charset="0"/>
                <a:ea typeface="微软雅黑" panose="020B0503020204020204" charset="-122"/>
                <a:sym typeface="Arial" panose="020B0604020202020204" pitchFamily="34" charset="0"/>
              </a:rPr>
              <a:t>信息</a:t>
            </a:r>
            <a:endParaRPr lang="zh-CN" sz="3200" dirty="0" smtClean="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4" name="直接连接符 11"/>
          <p:cNvSpPr>
            <a:spLocks noChangeShapeType="1"/>
          </p:cNvSpPr>
          <p:nvPr/>
        </p:nvSpPr>
        <p:spPr bwMode="auto">
          <a:xfrm>
            <a:off x="1731937" y="2804448"/>
            <a:ext cx="5219413" cy="1588"/>
          </a:xfrm>
          <a:prstGeom prst="line">
            <a:avLst/>
          </a:prstGeom>
          <a:noFill/>
          <a:ln w="6350" cap="flat" cmpd="sng">
            <a:solidFill>
              <a:schemeClr val="accent1"/>
            </a:solidFill>
            <a:bevel/>
          </a:ln>
        </p:spPr>
        <p:txBody>
          <a:bodyPr/>
          <a:lstStyle/>
          <a:p>
            <a:endParaRPr lang="zh-CN" altLang="en-US" sz="1895">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5" name="Text Box 3"/>
          <p:cNvSpPr>
            <a:spLocks noChangeArrowheads="1"/>
          </p:cNvSpPr>
          <p:nvPr/>
        </p:nvSpPr>
        <p:spPr bwMode="auto">
          <a:xfrm>
            <a:off x="7037884" y="1915462"/>
            <a:ext cx="2848610" cy="2994660"/>
          </a:xfrm>
          <a:prstGeom prst="rect">
            <a:avLst/>
          </a:prstGeom>
          <a:noFill/>
          <a:ln>
            <a:noFill/>
          </a:ln>
        </p:spPr>
        <p:txBody>
          <a:bodyPr wrap="none" anchor="ctr">
            <a:spAutoFit/>
          </a:bodyPr>
          <a:lstStyle/>
          <a:p>
            <a:r>
              <a:rPr lang="en-US" sz="18870" dirty="0" smtClean="0">
                <a:solidFill>
                  <a:schemeClr val="accent1"/>
                </a:solidFill>
                <a:latin typeface="Arial" panose="020B0604020202020204" pitchFamily="34" charset="0"/>
                <a:ea typeface="微软雅黑" panose="020B0503020204020204" charset="-122"/>
                <a:sym typeface="Arial" panose="020B0604020202020204" pitchFamily="34" charset="0"/>
              </a:rPr>
              <a:t>05</a:t>
            </a:r>
            <a:endParaRPr lang="zh-CN" altLang="en-US" sz="1887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by="(-#ppt_w*2)" calcmode="lin" valueType="num">
                                      <p:cBhvr rctx="PPT">
                                        <p:cTn id="11" dur="500" autoRev="1" fill="hold">
                                          <p:stCondLst>
                                            <p:cond delay="0"/>
                                          </p:stCondLst>
                                        </p:cTn>
                                        <p:tgtEl>
                                          <p:spTgt spid="2"/>
                                        </p:tgtEl>
                                        <p:attrNameLst>
                                          <p:attrName>ppt_w</p:attrName>
                                        </p:attrNameLst>
                                      </p:cBhvr>
                                    </p:anim>
                                    <p:anim by="(#ppt_w*0.50)" calcmode="lin" valueType="num">
                                      <p:cBhvr>
                                        <p:cTn id="12" dur="500" decel="50000" autoRev="1" fill="hold">
                                          <p:stCondLst>
                                            <p:cond delay="0"/>
                                          </p:stCondLst>
                                        </p:cTn>
                                        <p:tgtEl>
                                          <p:spTgt spid="2"/>
                                        </p:tgtEl>
                                        <p:attrNameLst>
                                          <p:attrName>ppt_x</p:attrName>
                                        </p:attrNameLst>
                                      </p:cBhvr>
                                    </p:anim>
                                    <p:anim from="(-#ppt_h/2)" to="(#ppt_y)" calcmode="lin" valueType="num">
                                      <p:cBhvr>
                                        <p:cTn id="13" dur="1000" fill="hold">
                                          <p:stCondLst>
                                            <p:cond delay="0"/>
                                          </p:stCondLst>
                                        </p:cTn>
                                        <p:tgtEl>
                                          <p:spTgt spid="2"/>
                                        </p:tgtEl>
                                        <p:attrNameLst>
                                          <p:attrName>ppt_y</p:attrName>
                                        </p:attrNameLst>
                                      </p:cBhvr>
                                    </p:anim>
                                    <p:animRot by="21600000">
                                      <p:cBhvr>
                                        <p:cTn id="14" dur="1000" fill="hold">
                                          <p:stCondLst>
                                            <p:cond delay="0"/>
                                          </p:stCondLst>
                                        </p:cTn>
                                        <p:tgtEl>
                                          <p:spTgt spid="2"/>
                                        </p:tgtEl>
                                        <p:attrNameLst>
                                          <p:attrName>r</p:attrName>
                                        </p:attrNameLst>
                                      </p:cBhvr>
                                    </p:animRot>
                                  </p:childTnLst>
                                </p:cTn>
                              </p:par>
                            </p:childTnLst>
                          </p:cTn>
                        </p:par>
                        <p:par>
                          <p:cTn id="15" fill="hold">
                            <p:stCondLst>
                              <p:cond delay="1100"/>
                            </p:stCondLst>
                            <p:childTnLst>
                              <p:par>
                                <p:cTn id="16" presetID="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ldLvl="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01673" y="56515"/>
            <a:ext cx="7988087" cy="766158"/>
          </a:xfrm>
        </p:spPr>
        <p:txBody>
          <a:bodyPr>
            <a:normAutofit/>
          </a:bodyPr>
          <a:lstStyle/>
          <a:p>
            <a:r>
              <a:rPr lang="zh-CN" altLang="en-US" dirty="0"/>
              <a:t>信息熵</a:t>
            </a:r>
            <a:endParaRPr lang="zh-CN" altLang="en-US" dirty="0"/>
          </a:p>
        </p:txBody>
      </p:sp>
      <p:sp>
        <p:nvSpPr>
          <p:cNvPr id="2" name="Text Placeholder 5"/>
          <p:cNvSpPr>
            <a:spLocks noGrp="1"/>
          </p:cNvSpPr>
          <p:nvPr/>
        </p:nvSpPr>
        <p:spPr>
          <a:xfrm>
            <a:off x="586740" y="2551192"/>
            <a:ext cx="11018520" cy="67691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特点</a:t>
            </a:r>
            <a:endParaRPr lang="zh-CN" altLang="en-US" sz="2000" b="1">
              <a:ea typeface="宋体" panose="02010600030101010101" pitchFamily="2" charset="-122"/>
            </a:endParaRPr>
          </a:p>
          <a:p>
            <a:pPr marL="0" indent="0">
              <a:buNone/>
            </a:pPr>
            <a:r>
              <a:rPr lang="zh-CN" altLang="en-US" sz="2000">
                <a:ea typeface="宋体" panose="02010600030101010101" pitchFamily="2" charset="-122"/>
                <a:sym typeface="+mn-ea"/>
              </a:rPr>
              <a:t>信息量就等于其不确定性</a:t>
            </a:r>
            <a:r>
              <a:rPr lang="zh-CN" altLang="en-US" sz="2000">
                <a:ea typeface="宋体" panose="02010600030101010101" pitchFamily="2" charset="-122"/>
              </a:rPr>
              <a:t>。那么如何量化信息量的度量呢？（足球队比赛）</a:t>
            </a:r>
            <a:endParaRPr lang="zh-CN" altLang="en-US" sz="2000">
              <a:ea typeface="宋体" panose="02010600030101010101" pitchFamily="2" charset="-122"/>
            </a:endParaRPr>
          </a:p>
        </p:txBody>
      </p:sp>
      <p:sp>
        <p:nvSpPr>
          <p:cNvPr id="5" name="Text Placeholder 5"/>
          <p:cNvSpPr>
            <a:spLocks noGrp="1"/>
          </p:cNvSpPr>
          <p:nvPr/>
        </p:nvSpPr>
        <p:spPr>
          <a:xfrm>
            <a:off x="586740" y="1445260"/>
            <a:ext cx="11018520" cy="67691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a:ea typeface="宋体" panose="02010600030101010101" pitchFamily="2" charset="-122"/>
              </a:rPr>
              <a:t>信息熵</a:t>
            </a:r>
            <a:endParaRPr lang="zh-CN" altLang="en-US" sz="2000">
              <a:ea typeface="宋体" panose="02010600030101010101" pitchFamily="2" charset="-122"/>
            </a:endParaRPr>
          </a:p>
          <a:p>
            <a:pPr marL="0" indent="0">
              <a:buNone/>
            </a:pPr>
            <a:r>
              <a:rPr lang="zh-CN" altLang="en-US" sz="2000">
                <a:ea typeface="宋体" panose="02010600030101010101" pitchFamily="2" charset="-122"/>
                <a:sym typeface="+mn-ea"/>
              </a:rPr>
              <a:t>一条信息的信息量与其不确定性有着直接的关系。</a:t>
            </a:r>
            <a:endParaRPr lang="zh-CN" altLang="en-US" sz="2000">
              <a:ea typeface="宋体" panose="02010600030101010101" pitchFamily="2" charset="-122"/>
            </a:endParaRPr>
          </a:p>
        </p:txBody>
      </p:sp>
      <p:sp>
        <p:nvSpPr>
          <p:cNvPr id="3" name="Text Placeholder 5"/>
          <p:cNvSpPr>
            <a:spLocks noGrp="1"/>
          </p:cNvSpPr>
          <p:nvPr/>
        </p:nvSpPr>
        <p:spPr>
          <a:xfrm>
            <a:off x="586740" y="3661172"/>
            <a:ext cx="11018520" cy="30734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信息量公式（香农）</a:t>
            </a:r>
            <a:endParaRPr lang="zh-CN" altLang="en-US" sz="2000">
              <a:ea typeface="宋体" panose="02010600030101010101" pitchFamily="2" charset="-122"/>
            </a:endParaRPr>
          </a:p>
        </p:txBody>
      </p:sp>
      <p:graphicFrame>
        <p:nvGraphicFramePr>
          <p:cNvPr id="4" name="对象 3">
            <a:hlinkClick r:id="" action="ppaction://ole?verb="/>
          </p:cNvPr>
          <p:cNvGraphicFramePr>
            <a:graphicFrameLocks noChangeAspect="1"/>
          </p:cNvGraphicFramePr>
          <p:nvPr/>
        </p:nvGraphicFramePr>
        <p:xfrm>
          <a:off x="864870" y="4191635"/>
          <a:ext cx="7062470" cy="584200"/>
        </p:xfrm>
        <a:graphic>
          <a:graphicData uri="http://schemas.openxmlformats.org/presentationml/2006/ole">
            <mc:AlternateContent xmlns:mc="http://schemas.openxmlformats.org/markup-compatibility/2006">
              <mc:Choice xmlns:v="urn:schemas-microsoft-com:vml" Requires="v">
                <p:oleObj spid="_x0000_s1025" name="" r:id="rId1" imgW="2895600" imgH="584200" progId="Equation.KSEE3">
                  <p:embed/>
                </p:oleObj>
              </mc:Choice>
              <mc:Fallback>
                <p:oleObj name="" r:id="rId1" imgW="2895600" imgH="584200" progId="Equation.KSEE3">
                  <p:embed/>
                  <p:pic>
                    <p:nvPicPr>
                      <p:cNvPr id="0" name="图片 1024"/>
                      <p:cNvPicPr/>
                      <p:nvPr/>
                    </p:nvPicPr>
                    <p:blipFill>
                      <a:blip r:embed="rId2"/>
                      <a:stretch>
                        <a:fillRect/>
                      </a:stretch>
                    </p:blipFill>
                    <p:spPr>
                      <a:xfrm>
                        <a:off x="864870" y="4191635"/>
                        <a:ext cx="7062470" cy="584200"/>
                      </a:xfrm>
                      <a:prstGeom prst="rect">
                        <a:avLst/>
                      </a:prstGeom>
                    </p:spPr>
                  </p:pic>
                </p:oleObj>
              </mc:Fallback>
            </mc:AlternateContent>
          </a:graphicData>
        </a:graphic>
      </p:graphicFrame>
      <p:graphicFrame>
        <p:nvGraphicFramePr>
          <p:cNvPr id="7" name="对象 6"/>
          <p:cNvGraphicFramePr/>
          <p:nvPr/>
        </p:nvGraphicFramePr>
        <p:xfrm>
          <a:off x="864870" y="5050790"/>
          <a:ext cx="4274820" cy="886460"/>
        </p:xfrm>
        <a:graphic>
          <a:graphicData uri="http://schemas.openxmlformats.org/presentationml/2006/ole">
            <mc:AlternateContent xmlns:mc="http://schemas.openxmlformats.org/markup-compatibility/2006">
              <mc:Choice xmlns:v="urn:schemas-microsoft-com:vml" Requires="v">
                <p:oleObj spid="_x0000_s8" name="" r:id="rId3" imgW="1651000" imgH="342900" progId="Equation.KSEE3">
                  <p:embed/>
                </p:oleObj>
              </mc:Choice>
              <mc:Fallback>
                <p:oleObj name="" r:id="rId3" imgW="1651000" imgH="342900" progId="Equation.KSEE3">
                  <p:embed/>
                  <p:pic>
                    <p:nvPicPr>
                      <p:cNvPr id="0" name="图片 7"/>
                      <p:cNvPicPr/>
                      <p:nvPr/>
                    </p:nvPicPr>
                    <p:blipFill>
                      <a:blip r:embed="rId4"/>
                      <a:stretch>
                        <a:fillRect/>
                      </a:stretch>
                    </p:blipFill>
                    <p:spPr>
                      <a:xfrm>
                        <a:off x="864870" y="5050790"/>
                        <a:ext cx="4274820" cy="88646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500"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2"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trips(downLeft)">
                                      <p:cBhvr>
                                        <p:cTn id="17" dur="500"/>
                                        <p:tgtEl>
                                          <p:spTgt spid="3"/>
                                        </p:tgtEl>
                                      </p:cBhvr>
                                    </p:animEffect>
                                  </p:childTnLst>
                                </p:cTn>
                              </p:par>
                              <p:par>
                                <p:cTn id="18" presetID="18" presetClass="entr" presetSubtype="12"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strips(down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000" fill="hold">
                                          <p:stCondLst>
                                            <p:cond delay="0"/>
                                          </p:stCondLst>
                                        </p:cTn>
                                        <p:tgtEl>
                                          <p:spTgt spid="7"/>
                                        </p:tgtEl>
                                        <p:attrNameLst>
                                          <p:attrName>style.visibility</p:attrName>
                                        </p:attrNameLst>
                                      </p:cBhvr>
                                      <p:to>
                                        <p:strVal val="visible"/>
                                      </p:to>
                                    </p:set>
                                    <p:animEffect transition="in" filter="strips(downLeft)">
                                      <p:cBhvr>
                                        <p:cTn id="2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01673" y="56515"/>
            <a:ext cx="7988087" cy="766158"/>
          </a:xfrm>
        </p:spPr>
        <p:txBody>
          <a:bodyPr>
            <a:normAutofit/>
          </a:bodyPr>
          <a:lstStyle/>
          <a:p>
            <a:r>
              <a:rPr lang="zh-CN" altLang="en-US" dirty="0"/>
              <a:t>信息的作用</a:t>
            </a:r>
            <a:endParaRPr lang="zh-CN" altLang="en-US" dirty="0"/>
          </a:p>
        </p:txBody>
      </p:sp>
      <p:sp>
        <p:nvSpPr>
          <p:cNvPr id="5" name="Text Placeholder 5"/>
          <p:cNvSpPr>
            <a:spLocks noGrp="1"/>
          </p:cNvSpPr>
          <p:nvPr/>
        </p:nvSpPr>
        <p:spPr>
          <a:xfrm>
            <a:off x="586740" y="1445260"/>
            <a:ext cx="11018520" cy="67691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en-US" altLang="zh-CN" sz="2000" b="1">
                <a:ea typeface="宋体" panose="02010600030101010101" pitchFamily="2" charset="-122"/>
              </a:rPr>
              <a:t>1bit</a:t>
            </a:r>
            <a:endParaRPr lang="zh-CN" altLang="en-US" sz="2000">
              <a:ea typeface="宋体" panose="02010600030101010101" pitchFamily="2" charset="-122"/>
            </a:endParaRPr>
          </a:p>
          <a:p>
            <a:pPr marL="0" indent="0">
              <a:buNone/>
            </a:pPr>
            <a:r>
              <a:rPr lang="zh-CN" altLang="en-US" sz="2000">
                <a:ea typeface="宋体" panose="02010600030101010101" pitchFamily="2" charset="-122"/>
                <a:sym typeface="+mn-ea"/>
              </a:rPr>
              <a:t>二战。</a:t>
            </a:r>
            <a:endParaRPr lang="zh-CN" altLang="en-US" sz="2000">
              <a:ea typeface="宋体" panose="02010600030101010101" pitchFamily="2" charset="-122"/>
            </a:endParaRPr>
          </a:p>
        </p:txBody>
      </p:sp>
      <p:sp>
        <p:nvSpPr>
          <p:cNvPr id="3" name="Text Placeholder 5"/>
          <p:cNvSpPr>
            <a:spLocks noGrp="1"/>
          </p:cNvSpPr>
          <p:nvPr/>
        </p:nvSpPr>
        <p:spPr>
          <a:xfrm>
            <a:off x="401955" y="2459752"/>
            <a:ext cx="11018520" cy="30734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概念</a:t>
            </a:r>
            <a:endParaRPr lang="zh-CN" altLang="en-US" sz="2000" b="1">
              <a:ea typeface="宋体" panose="02010600030101010101" pitchFamily="2" charset="-122"/>
            </a:endParaRPr>
          </a:p>
        </p:txBody>
      </p:sp>
      <p:graphicFrame>
        <p:nvGraphicFramePr>
          <p:cNvPr id="7" name="对象 6">
            <a:hlinkClick r:id="" action="ppaction://ole?verb="/>
          </p:cNvPr>
          <p:cNvGraphicFramePr>
            <a:graphicFrameLocks noChangeAspect="1"/>
          </p:cNvGraphicFramePr>
          <p:nvPr/>
        </p:nvGraphicFramePr>
        <p:xfrm>
          <a:off x="3416935" y="3105150"/>
          <a:ext cx="2146300" cy="647700"/>
        </p:xfrm>
        <a:graphic>
          <a:graphicData uri="http://schemas.openxmlformats.org/presentationml/2006/ole">
            <mc:AlternateContent xmlns:mc="http://schemas.openxmlformats.org/markup-compatibility/2006">
              <mc:Choice xmlns:v="urn:schemas-microsoft-com:vml" Requires="v">
                <p:oleObj spid="_x0000_s2049" name="" r:id="rId1" imgW="673100" imgH="203200" progId="Equation.KSEE3">
                  <p:embed/>
                </p:oleObj>
              </mc:Choice>
              <mc:Fallback>
                <p:oleObj name="" r:id="rId1" imgW="673100" imgH="203200" progId="Equation.KSEE3">
                  <p:embed/>
                  <p:pic>
                    <p:nvPicPr>
                      <p:cNvPr id="0" name="图片 2048"/>
                      <p:cNvPicPr/>
                      <p:nvPr/>
                    </p:nvPicPr>
                    <p:blipFill>
                      <a:blip r:embed="rId2"/>
                      <a:stretch>
                        <a:fillRect/>
                      </a:stretch>
                    </p:blipFill>
                    <p:spPr>
                      <a:xfrm>
                        <a:off x="3416935" y="3105150"/>
                        <a:ext cx="2146300" cy="647700"/>
                      </a:xfrm>
                      <a:prstGeom prst="rect">
                        <a:avLst/>
                      </a:prstGeom>
                    </p:spPr>
                  </p:pic>
                </p:oleObj>
              </mc:Fallback>
            </mc:AlternateContent>
          </a:graphicData>
        </a:graphic>
      </p:graphicFrame>
      <p:sp>
        <p:nvSpPr>
          <p:cNvPr id="8" name="Text Placeholder 5"/>
          <p:cNvSpPr>
            <a:spLocks noGrp="1"/>
          </p:cNvSpPr>
          <p:nvPr/>
        </p:nvSpPr>
        <p:spPr>
          <a:xfrm>
            <a:off x="401955" y="3864372"/>
            <a:ext cx="11018520" cy="1415415"/>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其中</a:t>
            </a:r>
            <a:endParaRPr lang="zh-CN" altLang="en-US" sz="2000" b="1">
              <a:ea typeface="宋体" panose="02010600030101010101" pitchFamily="2" charset="-122"/>
            </a:endParaRPr>
          </a:p>
          <a:p>
            <a:pPr marL="0" indent="0">
              <a:buNone/>
            </a:pPr>
            <a:r>
              <a:rPr lang="en-US" altLang="zh-CN" sz="2000" b="1">
                <a:ea typeface="宋体" panose="02010600030101010101" pitchFamily="2" charset="-122"/>
              </a:rPr>
              <a:t>1</a:t>
            </a:r>
            <a:r>
              <a:rPr lang="zh-CN" altLang="en-US" sz="2000" b="1">
                <a:ea typeface="宋体" panose="02010600030101010101" pitchFamily="2" charset="-122"/>
              </a:rPr>
              <a:t>、</a:t>
            </a:r>
            <a:r>
              <a:rPr lang="en-US" altLang="zh-CN" sz="2000" b="1">
                <a:ea typeface="宋体" panose="02010600030101010101" pitchFamily="2" charset="-122"/>
              </a:rPr>
              <a:t>U</a:t>
            </a:r>
            <a:r>
              <a:rPr lang="zh-CN" altLang="en-US" sz="2000" b="1">
                <a:ea typeface="宋体" panose="02010600030101010101" pitchFamily="2" charset="-122"/>
              </a:rPr>
              <a:t>代表事物内部会存在随机性（例如日本内阁制定的作战策略），也就是不确定性；</a:t>
            </a:r>
            <a:endParaRPr lang="zh-CN" altLang="en-US" sz="2000" b="1">
              <a:ea typeface="宋体" panose="02010600030101010101" pitchFamily="2" charset="-122"/>
            </a:endParaRPr>
          </a:p>
          <a:p>
            <a:pPr marL="0" indent="0">
              <a:buNone/>
            </a:pPr>
            <a:r>
              <a:rPr lang="en-US" altLang="zh-CN" sz="2000" b="1">
                <a:ea typeface="宋体" panose="02010600030101010101" pitchFamily="2" charset="-122"/>
              </a:rPr>
              <a:t>2</a:t>
            </a:r>
            <a:r>
              <a:rPr lang="zh-CN" altLang="en-US" sz="2000" b="1">
                <a:ea typeface="宋体" panose="02010600030101010101" pitchFamily="2" charset="-122"/>
              </a:rPr>
              <a:t>、</a:t>
            </a:r>
            <a:r>
              <a:rPr lang="en-US" altLang="zh-CN" sz="2000" b="1">
                <a:ea typeface="宋体" panose="02010600030101010101" pitchFamily="2" charset="-122"/>
              </a:rPr>
              <a:t>I</a:t>
            </a:r>
            <a:r>
              <a:rPr lang="zh-CN" altLang="en-US" sz="2000" b="1">
                <a:ea typeface="宋体" panose="02010600030101010101" pitchFamily="2" charset="-122"/>
              </a:rPr>
              <a:t>代表外部信息；</a:t>
            </a:r>
            <a:endParaRPr lang="zh-CN" altLang="en-US" sz="2000" b="1">
              <a:ea typeface="宋体" panose="02010600030101010101" pitchFamily="2" charset="-122"/>
            </a:endParaRPr>
          </a:p>
          <a:p>
            <a:pPr marL="0" indent="0">
              <a:buNone/>
            </a:pPr>
            <a:r>
              <a:rPr lang="en-US" altLang="zh-CN" sz="2000" b="1">
                <a:ea typeface="宋体" panose="02010600030101010101" pitchFamily="2" charset="-122"/>
              </a:rPr>
              <a:t>3</a:t>
            </a:r>
            <a:r>
              <a:rPr lang="zh-CN" altLang="en-US" sz="2000" b="1">
                <a:ea typeface="宋体" panose="02010600030101010101" pitchFamily="2" charset="-122"/>
              </a:rPr>
              <a:t>、</a:t>
            </a:r>
            <a:r>
              <a:rPr lang="en-US" altLang="zh-CN" sz="2000" b="1">
                <a:ea typeface="宋体" panose="02010600030101010101" pitchFamily="2" charset="-122"/>
              </a:rPr>
              <a:t>U‘</a:t>
            </a:r>
            <a:r>
              <a:rPr lang="zh-CN" altLang="en-US" sz="2000" b="1">
                <a:ea typeface="宋体" panose="02010600030101010101" pitchFamily="2" charset="-122"/>
              </a:rPr>
              <a:t>代表引入信息之后形成的新的不确定性。</a:t>
            </a:r>
            <a:endParaRPr lang="zh-CN" altLang="en-US" sz="2000" b="1">
              <a:ea typeface="宋体" panose="02010600030101010101" pitchFamily="2" charset="-122"/>
            </a:endParaRPr>
          </a:p>
        </p:txBody>
      </p:sp>
      <p:sp>
        <p:nvSpPr>
          <p:cNvPr id="10" name="文本框 9"/>
          <p:cNvSpPr txBox="1"/>
          <p:nvPr/>
        </p:nvSpPr>
        <p:spPr>
          <a:xfrm>
            <a:off x="401955" y="5634355"/>
            <a:ext cx="10036810" cy="368300"/>
          </a:xfrm>
          <a:prstGeom prst="rect">
            <a:avLst/>
          </a:prstGeom>
          <a:noFill/>
        </p:spPr>
        <p:txBody>
          <a:bodyPr wrap="none" rtlCol="0">
            <a:spAutoFit/>
          </a:bodyPr>
          <a:p>
            <a:r>
              <a:rPr lang="zh-CN" altLang="en-US" b="1">
                <a:solidFill>
                  <a:srgbClr val="FF0000"/>
                </a:solidFill>
              </a:rPr>
              <a:t>几乎所有的自然语言处理，信息与信号处理的应用都是一个通过</a:t>
            </a:r>
            <a:r>
              <a:rPr lang="en-US" altLang="zh-CN" b="1">
                <a:solidFill>
                  <a:srgbClr val="FF0000"/>
                </a:solidFill>
              </a:rPr>
              <a:t>“</a:t>
            </a:r>
            <a:r>
              <a:rPr lang="zh-CN" altLang="en-US" b="1">
                <a:solidFill>
                  <a:srgbClr val="FF0000"/>
                </a:solidFill>
              </a:rPr>
              <a:t>引入信息</a:t>
            </a:r>
            <a:r>
              <a:rPr lang="en-US" altLang="zh-CN" b="1">
                <a:solidFill>
                  <a:srgbClr val="FF0000"/>
                </a:solidFill>
              </a:rPr>
              <a:t>”</a:t>
            </a:r>
            <a:r>
              <a:rPr lang="zh-CN" altLang="en-US" b="1">
                <a:solidFill>
                  <a:srgbClr val="FF0000"/>
                </a:solidFill>
              </a:rPr>
              <a:t>消除不确定性的过程。</a:t>
            </a:r>
            <a:endParaRPr lang="zh-CN" altLang="en-US"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000" fill="hold">
                                          <p:stCondLst>
                                            <p:cond delay="0"/>
                                          </p:stCondLst>
                                        </p:cTn>
                                        <p:tgtEl>
                                          <p:spTgt spid="3"/>
                                        </p:tgtEl>
                                        <p:attrNameLst>
                                          <p:attrName>style.visibility</p:attrName>
                                        </p:attrNameLst>
                                      </p:cBhvr>
                                      <p:to>
                                        <p:strVal val="visible"/>
                                      </p:to>
                                    </p:set>
                                    <p:animEffect transition="in" filter="strips(downLeft)">
                                      <p:cBhvr>
                                        <p:cTn id="12" dur="1000"/>
                                        <p:tgtEl>
                                          <p:spTgt spid="3"/>
                                        </p:tgtEl>
                                      </p:cBhvr>
                                    </p:animEffect>
                                  </p:childTnLst>
                                </p:cTn>
                              </p:par>
                              <p:par>
                                <p:cTn id="13" presetID="18" presetClass="entr" presetSubtype="12" fill="hold" nodeType="withEffect">
                                  <p:stCondLst>
                                    <p:cond delay="0"/>
                                  </p:stCondLst>
                                  <p:childTnLst>
                                    <p:set>
                                      <p:cBhvr>
                                        <p:cTn id="14" dur="1000" fill="hold">
                                          <p:stCondLst>
                                            <p:cond delay="0"/>
                                          </p:stCondLst>
                                        </p:cTn>
                                        <p:tgtEl>
                                          <p:spTgt spid="7"/>
                                        </p:tgtEl>
                                        <p:attrNameLst>
                                          <p:attrName>style.visibility</p:attrName>
                                        </p:attrNameLst>
                                      </p:cBhvr>
                                      <p:to>
                                        <p:strVal val="visible"/>
                                      </p:to>
                                    </p:set>
                                    <p:animEffect transition="in" filter="strips(downLeft)">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000" fill="hold">
                                          <p:stCondLst>
                                            <p:cond delay="0"/>
                                          </p:stCondLst>
                                        </p:cTn>
                                        <p:tgtEl>
                                          <p:spTgt spid="8"/>
                                        </p:tgtEl>
                                        <p:attrNameLst>
                                          <p:attrName>style.visibility</p:attrName>
                                        </p:attrNameLst>
                                      </p:cBhvr>
                                      <p:to>
                                        <p:strVal val="visible"/>
                                      </p:to>
                                    </p:set>
                                    <p:animEffect transition="in" filter="strips(downLeft)">
                                      <p:cBhvr>
                                        <p:cTn id="20" dur="1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2000" fill="hold">
                                          <p:stCondLst>
                                            <p:cond delay="0"/>
                                          </p:stCondLst>
                                        </p:cTn>
                                        <p:tgtEl>
                                          <p:spTgt spid="10"/>
                                        </p:tgtEl>
                                        <p:attrNameLst>
                                          <p:attrName>style.visibility</p:attrName>
                                        </p:attrNameLst>
                                      </p:cBhvr>
                                      <p:to>
                                        <p:strVal val="visible"/>
                                      </p:to>
                                    </p:set>
                                    <p:animEffect transition="in" filter="box(in)">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8"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01673" y="56515"/>
            <a:ext cx="7988087" cy="766158"/>
          </a:xfrm>
        </p:spPr>
        <p:txBody>
          <a:bodyPr>
            <a:normAutofit/>
          </a:bodyPr>
          <a:lstStyle/>
          <a:p>
            <a:r>
              <a:rPr lang="zh-CN" altLang="en-US" dirty="0"/>
              <a:t>关联信息（相似度）</a:t>
            </a:r>
            <a:endParaRPr lang="zh-CN" altLang="en-US" dirty="0"/>
          </a:p>
        </p:txBody>
      </p:sp>
      <p:sp>
        <p:nvSpPr>
          <p:cNvPr id="2" name="Text Placeholder 5"/>
          <p:cNvSpPr>
            <a:spLocks noGrp="1"/>
          </p:cNvSpPr>
          <p:nvPr/>
        </p:nvSpPr>
        <p:spPr>
          <a:xfrm>
            <a:off x="586740" y="3439557"/>
            <a:ext cx="11018520" cy="1784985"/>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寻找关联信息的方式</a:t>
            </a:r>
            <a:endParaRPr lang="zh-CN" altLang="en-US" sz="2000" b="1">
              <a:ea typeface="宋体" panose="02010600030101010101" pitchFamily="2" charset="-122"/>
            </a:endParaRPr>
          </a:p>
          <a:p>
            <a:pPr marL="0" indent="0">
              <a:buNone/>
            </a:pPr>
            <a:r>
              <a:rPr lang="zh-CN" sz="2000">
                <a:ea typeface="宋体" panose="02010600030101010101" pitchFamily="2" charset="-122"/>
              </a:rPr>
              <a:t>思想：</a:t>
            </a:r>
            <a:r>
              <a:rPr lang="zh-CN" altLang="en-US" sz="2000">
                <a:ea typeface="宋体" panose="02010600030101010101" pitchFamily="2" charset="-122"/>
              </a:rPr>
              <a:t>大数定律</a:t>
            </a:r>
            <a:endParaRPr lang="zh-CN" altLang="en-US" sz="2000">
              <a:ea typeface="宋体" panose="02010600030101010101" pitchFamily="2" charset="-122"/>
            </a:endParaRPr>
          </a:p>
          <a:p>
            <a:pPr marL="0" indent="0">
              <a:buNone/>
            </a:pPr>
            <a:r>
              <a:rPr lang="en-US" altLang="zh-CN" sz="2000">
                <a:ea typeface="宋体" panose="02010600030101010101" pitchFamily="2" charset="-122"/>
              </a:rPr>
              <a:t>1</a:t>
            </a:r>
            <a:r>
              <a:rPr lang="zh-CN" altLang="en-US" sz="2000">
                <a:ea typeface="宋体" panose="02010600030101010101" pitchFamily="2" charset="-122"/>
              </a:rPr>
              <a:t>、隐含马尔科夫模型</a:t>
            </a:r>
            <a:endParaRPr lang="zh-CN" altLang="en-US" sz="2000">
              <a:ea typeface="宋体" panose="02010600030101010101" pitchFamily="2" charset="-122"/>
            </a:endParaRPr>
          </a:p>
          <a:p>
            <a:pPr marL="0" indent="0">
              <a:buNone/>
            </a:pPr>
            <a:r>
              <a:rPr lang="en-US" altLang="zh-CN" sz="2000">
                <a:ea typeface="宋体" panose="02010600030101010101" pitchFamily="2" charset="-122"/>
              </a:rPr>
              <a:t>2</a:t>
            </a:r>
            <a:r>
              <a:rPr lang="zh-CN" altLang="en-US" sz="2000">
                <a:ea typeface="宋体" panose="02010600030101010101" pitchFamily="2" charset="-122"/>
              </a:rPr>
              <a:t>、相似度算法</a:t>
            </a:r>
            <a:endParaRPr lang="zh-CN" altLang="en-US" sz="2000">
              <a:ea typeface="宋体" panose="02010600030101010101" pitchFamily="2" charset="-122"/>
            </a:endParaRPr>
          </a:p>
          <a:p>
            <a:pPr marL="0" indent="0">
              <a:buNone/>
            </a:pPr>
            <a:r>
              <a:rPr lang="en-US" altLang="zh-CN" sz="2000">
                <a:ea typeface="宋体" panose="02010600030101010101" pitchFamily="2" charset="-122"/>
              </a:rPr>
              <a:t>......</a:t>
            </a:r>
            <a:endParaRPr lang="en-US" altLang="zh-CN" sz="2000">
              <a:ea typeface="宋体" panose="02010600030101010101" pitchFamily="2" charset="-122"/>
            </a:endParaRPr>
          </a:p>
        </p:txBody>
      </p:sp>
      <p:sp>
        <p:nvSpPr>
          <p:cNvPr id="5" name="Text Placeholder 5"/>
          <p:cNvSpPr>
            <a:spLocks noGrp="1"/>
          </p:cNvSpPr>
          <p:nvPr/>
        </p:nvSpPr>
        <p:spPr>
          <a:xfrm>
            <a:off x="586740" y="1445260"/>
            <a:ext cx="11018520" cy="160020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简介</a:t>
            </a:r>
            <a:endParaRPr lang="zh-CN" altLang="en-US" sz="2000">
              <a:ea typeface="宋体" panose="02010600030101010101" pitchFamily="2" charset="-122"/>
            </a:endParaRPr>
          </a:p>
          <a:p>
            <a:pPr marL="0" indent="0">
              <a:buNone/>
            </a:pPr>
            <a:r>
              <a:rPr lang="zh-CN" altLang="en-US" sz="2000">
                <a:ea typeface="宋体" panose="02010600030101010101" pitchFamily="2" charset="-122"/>
                <a:sym typeface="+mn-ea"/>
              </a:rPr>
              <a:t>知道的信息越多，随机事件的不确定就越小。这些信息，可以直接针对我们要了解的分析对象，比如？也可以是我们关心的随机事件的其他相关的事件的信息，比如？因此，寻找相似信息也是一门非常值得探讨的学问。因为在大部分的业务中，很多问题都是没有直接关联信息，都是需要</a:t>
            </a:r>
            <a:r>
              <a:rPr lang="en-US" altLang="zh-CN" sz="2000">
                <a:ea typeface="宋体" panose="02010600030101010101" pitchFamily="2" charset="-122"/>
                <a:sym typeface="+mn-ea"/>
              </a:rPr>
              <a:t>“</a:t>
            </a:r>
            <a:r>
              <a:rPr lang="zh-CN" altLang="en-US" sz="2000">
                <a:ea typeface="宋体" panose="02010600030101010101" pitchFamily="2" charset="-122"/>
                <a:sym typeface="+mn-ea"/>
              </a:rPr>
              <a:t>相似</a:t>
            </a:r>
            <a:r>
              <a:rPr lang="en-US" altLang="zh-CN" sz="2000">
                <a:ea typeface="宋体" panose="02010600030101010101" pitchFamily="2" charset="-122"/>
                <a:sym typeface="+mn-ea"/>
              </a:rPr>
              <a:t>”</a:t>
            </a:r>
            <a:r>
              <a:rPr lang="zh-CN" altLang="en-US" sz="2000">
                <a:ea typeface="宋体" panose="02010600030101010101" pitchFamily="2" charset="-122"/>
                <a:sym typeface="+mn-ea"/>
              </a:rPr>
              <a:t>信息来进行推演的。</a:t>
            </a:r>
            <a:endParaRPr lang="zh-CN" altLang="en-US" sz="2000">
              <a:ea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a:spLocks noChangeArrowheads="1"/>
          </p:cNvSpPr>
          <p:nvPr/>
        </p:nvSpPr>
        <p:spPr bwMode="auto">
          <a:xfrm>
            <a:off x="2298070" y="3467493"/>
            <a:ext cx="4653280" cy="583565"/>
          </a:xfrm>
          <a:prstGeom prst="rect">
            <a:avLst/>
          </a:prstGeom>
          <a:noFill/>
          <a:ln>
            <a:noFill/>
          </a:ln>
        </p:spPr>
        <p:txBody>
          <a:bodyPr wrap="none" anchor="ctr">
            <a:spAutoFit/>
          </a:bodyPr>
          <a:lstStyle/>
          <a:p>
            <a:pPr algn="r"/>
            <a:r>
              <a:rPr lang="zh-CN" altLang="en-US" sz="3200" dirty="0" smtClean="0">
                <a:solidFill>
                  <a:schemeClr val="accent1"/>
                </a:solidFill>
                <a:latin typeface="Arial" panose="020B0604020202020204" pitchFamily="34" charset="0"/>
                <a:ea typeface="微软雅黑" panose="020B0503020204020204" charset="-122"/>
                <a:sym typeface="Arial" panose="020B0604020202020204" pitchFamily="34" charset="0"/>
              </a:rPr>
              <a:t>数据分析</a:t>
            </a:r>
            <a:r>
              <a:rPr lang="en-US" altLang="zh-CN" sz="3200" dirty="0" smtClean="0">
                <a:solidFill>
                  <a:schemeClr val="accent1"/>
                </a:solidFill>
                <a:latin typeface="Arial" panose="020B0604020202020204" pitchFamily="34" charset="0"/>
                <a:ea typeface="微软雅黑" panose="020B0503020204020204" charset="-122"/>
                <a:sym typeface="Arial" panose="020B0604020202020204" pitchFamily="34" charset="0"/>
              </a:rPr>
              <a:t>——</a:t>
            </a:r>
            <a:r>
              <a:rPr lang="zh-CN" altLang="en-US" sz="3200" dirty="0" smtClean="0">
                <a:solidFill>
                  <a:schemeClr val="accent1"/>
                </a:solidFill>
                <a:latin typeface="Arial" panose="020B0604020202020204" pitchFamily="34" charset="0"/>
                <a:ea typeface="微软雅黑" panose="020B0503020204020204" charset="-122"/>
                <a:sym typeface="Arial" panose="020B0604020202020204" pitchFamily="34" charset="0"/>
              </a:rPr>
              <a:t>相似度度量</a:t>
            </a:r>
            <a:endParaRPr lang="zh-CN" altLang="en-US" sz="3200" dirty="0" smtClean="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4" name="直接连接符 11"/>
          <p:cNvSpPr>
            <a:spLocks noChangeShapeType="1"/>
          </p:cNvSpPr>
          <p:nvPr/>
        </p:nvSpPr>
        <p:spPr bwMode="auto">
          <a:xfrm>
            <a:off x="1731937" y="2804448"/>
            <a:ext cx="5219413" cy="1588"/>
          </a:xfrm>
          <a:prstGeom prst="line">
            <a:avLst/>
          </a:prstGeom>
          <a:noFill/>
          <a:ln w="6350" cap="flat" cmpd="sng">
            <a:solidFill>
              <a:schemeClr val="accent1"/>
            </a:solidFill>
            <a:bevel/>
          </a:ln>
        </p:spPr>
        <p:txBody>
          <a:bodyPr/>
          <a:lstStyle/>
          <a:p>
            <a:endParaRPr lang="zh-CN" altLang="en-US" sz="1895">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5" name="Text Box 3"/>
          <p:cNvSpPr>
            <a:spLocks noChangeArrowheads="1"/>
          </p:cNvSpPr>
          <p:nvPr/>
        </p:nvSpPr>
        <p:spPr bwMode="auto">
          <a:xfrm>
            <a:off x="7037884" y="1915462"/>
            <a:ext cx="2848610" cy="2994660"/>
          </a:xfrm>
          <a:prstGeom prst="rect">
            <a:avLst/>
          </a:prstGeom>
          <a:noFill/>
          <a:ln>
            <a:noFill/>
          </a:ln>
        </p:spPr>
        <p:txBody>
          <a:bodyPr wrap="none" anchor="ctr">
            <a:spAutoFit/>
          </a:bodyPr>
          <a:lstStyle/>
          <a:p>
            <a:r>
              <a:rPr lang="en-US" sz="18870" dirty="0" smtClean="0">
                <a:solidFill>
                  <a:schemeClr val="accent1"/>
                </a:solidFill>
                <a:latin typeface="Arial" panose="020B0604020202020204" pitchFamily="34" charset="0"/>
                <a:ea typeface="微软雅黑" panose="020B0503020204020204" charset="-122"/>
                <a:sym typeface="Arial" panose="020B0604020202020204" pitchFamily="34" charset="0"/>
              </a:rPr>
              <a:t>06</a:t>
            </a:r>
            <a:endParaRPr lang="zh-CN" altLang="en-US" sz="1887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by="(-#ppt_w*2)" calcmode="lin" valueType="num">
                                      <p:cBhvr rctx="PPT">
                                        <p:cTn id="11" dur="500" autoRev="1" fill="hold">
                                          <p:stCondLst>
                                            <p:cond delay="0"/>
                                          </p:stCondLst>
                                        </p:cTn>
                                        <p:tgtEl>
                                          <p:spTgt spid="2"/>
                                        </p:tgtEl>
                                        <p:attrNameLst>
                                          <p:attrName>ppt_w</p:attrName>
                                        </p:attrNameLst>
                                      </p:cBhvr>
                                    </p:anim>
                                    <p:anim by="(#ppt_w*0.50)" calcmode="lin" valueType="num">
                                      <p:cBhvr>
                                        <p:cTn id="12" dur="500" decel="50000" autoRev="1" fill="hold">
                                          <p:stCondLst>
                                            <p:cond delay="0"/>
                                          </p:stCondLst>
                                        </p:cTn>
                                        <p:tgtEl>
                                          <p:spTgt spid="2"/>
                                        </p:tgtEl>
                                        <p:attrNameLst>
                                          <p:attrName>ppt_x</p:attrName>
                                        </p:attrNameLst>
                                      </p:cBhvr>
                                    </p:anim>
                                    <p:anim from="(-#ppt_h/2)" to="(#ppt_y)" calcmode="lin" valueType="num">
                                      <p:cBhvr>
                                        <p:cTn id="13" dur="1000" fill="hold">
                                          <p:stCondLst>
                                            <p:cond delay="0"/>
                                          </p:stCondLst>
                                        </p:cTn>
                                        <p:tgtEl>
                                          <p:spTgt spid="2"/>
                                        </p:tgtEl>
                                        <p:attrNameLst>
                                          <p:attrName>ppt_y</p:attrName>
                                        </p:attrNameLst>
                                      </p:cBhvr>
                                    </p:anim>
                                    <p:animRot by="21600000">
                                      <p:cBhvr>
                                        <p:cTn id="14" dur="1000" fill="hold">
                                          <p:stCondLst>
                                            <p:cond delay="0"/>
                                          </p:stCondLst>
                                        </p:cTn>
                                        <p:tgtEl>
                                          <p:spTgt spid="2"/>
                                        </p:tgtEl>
                                        <p:attrNameLst>
                                          <p:attrName>r</p:attrName>
                                        </p:attrNameLst>
                                      </p:cBhvr>
                                    </p:animRot>
                                  </p:childTnLst>
                                </p:cTn>
                              </p:par>
                            </p:childTnLst>
                          </p:cTn>
                        </p:par>
                        <p:par>
                          <p:cTn id="15" fill="hold">
                            <p:stCondLst>
                              <p:cond delay="2000"/>
                            </p:stCondLst>
                            <p:childTnLst>
                              <p:par>
                                <p:cTn id="16" presetID="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ldLvl="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01673" y="56515"/>
            <a:ext cx="7988087" cy="766158"/>
          </a:xfrm>
        </p:spPr>
        <p:txBody>
          <a:bodyPr>
            <a:normAutofit/>
          </a:bodyPr>
          <a:lstStyle/>
          <a:p>
            <a:r>
              <a:rPr lang="zh-CN" altLang="en-US" dirty="0"/>
              <a:t>相似度简介</a:t>
            </a:r>
            <a:endParaRPr lang="zh-CN" altLang="en-US" dirty="0"/>
          </a:p>
        </p:txBody>
      </p:sp>
      <p:sp>
        <p:nvSpPr>
          <p:cNvPr id="2" name="Text Placeholder 5"/>
          <p:cNvSpPr>
            <a:spLocks noGrp="1"/>
          </p:cNvSpPr>
          <p:nvPr/>
        </p:nvSpPr>
        <p:spPr>
          <a:xfrm>
            <a:off x="586740" y="4082177"/>
            <a:ext cx="11018520" cy="67691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特点</a:t>
            </a:r>
            <a:endParaRPr lang="zh-CN" altLang="en-US" sz="2000" b="1">
              <a:ea typeface="宋体" panose="02010600030101010101" pitchFamily="2" charset="-122"/>
            </a:endParaRPr>
          </a:p>
          <a:p>
            <a:pPr marL="0" indent="0">
              <a:buNone/>
            </a:pPr>
            <a:r>
              <a:rPr lang="zh-CN" altLang="en-US" sz="2000">
                <a:ea typeface="宋体" panose="02010600030101010101" pitchFamily="2" charset="-122"/>
              </a:rPr>
              <a:t>相似度算法在目前各个领域运用广泛，特别是在商品推荐一类业务中，获得了很好的反响。</a:t>
            </a:r>
            <a:endParaRPr lang="zh-CN" altLang="en-US" sz="2000">
              <a:ea typeface="宋体" panose="02010600030101010101" pitchFamily="2" charset="-122"/>
            </a:endParaRPr>
          </a:p>
        </p:txBody>
      </p:sp>
      <p:sp>
        <p:nvSpPr>
          <p:cNvPr id="5" name="Text Placeholder 5"/>
          <p:cNvSpPr>
            <a:spLocks noGrp="1"/>
          </p:cNvSpPr>
          <p:nvPr/>
        </p:nvSpPr>
        <p:spPr>
          <a:xfrm>
            <a:off x="586740" y="1445260"/>
            <a:ext cx="11018520" cy="160020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概念</a:t>
            </a:r>
            <a:endParaRPr lang="zh-CN" altLang="en-US" sz="2000">
              <a:ea typeface="宋体" panose="02010600030101010101" pitchFamily="2" charset="-122"/>
            </a:endParaRPr>
          </a:p>
          <a:p>
            <a:pPr marL="0" indent="0">
              <a:buNone/>
            </a:pPr>
            <a:r>
              <a:rPr lang="zh-CN" altLang="en-US" sz="2000">
                <a:ea typeface="宋体" panose="02010600030101010101" pitchFamily="2" charset="-122"/>
                <a:sym typeface="+mn-ea"/>
              </a:rPr>
              <a:t>在做分类时常常需要估算不同样本之间的相似性度量(Similarity Measurement)，这时通常采用的方法就是计算样本间的“距离”(Distance)。采用什么样的方法计算距离是很讲究的，甚至关系到分类的正确与否。目前机器学习领域比较常用的有欧氏距离、曼哈顿距离、切比雪夫距离、闵可夫斯基距离、标准化欧氏距离、马氏距离、夹角余弦、杰卡德距离 &amp; 杰卡德相似系数等。</a:t>
            </a:r>
            <a:endParaRPr lang="zh-CN" altLang="en-US" sz="20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strips(down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000" fill="hold">
                                          <p:stCondLst>
                                            <p:cond delay="0"/>
                                          </p:stCondLst>
                                        </p:cTn>
                                        <p:tgtEl>
                                          <p:spTgt spid="2"/>
                                        </p:tgtEl>
                                        <p:attrNameLst>
                                          <p:attrName>style.visibility</p:attrName>
                                        </p:attrNameLst>
                                      </p:cBhvr>
                                      <p:to>
                                        <p:strVal val="visible"/>
                                      </p:to>
                                    </p:set>
                                    <p:animEffect transition="in" filter="strips(downLeft)">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01673" y="56515"/>
            <a:ext cx="7988087" cy="766158"/>
          </a:xfrm>
        </p:spPr>
        <p:txBody>
          <a:bodyPr>
            <a:normAutofit/>
          </a:bodyPr>
          <a:lstStyle/>
          <a:p>
            <a:r>
              <a:rPr lang="zh-CN" altLang="en-US" dirty="0"/>
              <a:t>杰卡德系数</a:t>
            </a:r>
            <a:endParaRPr lang="zh-CN" altLang="en-US" dirty="0"/>
          </a:p>
        </p:txBody>
      </p:sp>
      <p:sp>
        <p:nvSpPr>
          <p:cNvPr id="3" name="Text Placeholder 5"/>
          <p:cNvSpPr>
            <a:spLocks noGrp="1"/>
          </p:cNvSpPr>
          <p:nvPr/>
        </p:nvSpPr>
        <p:spPr>
          <a:xfrm>
            <a:off x="588010" y="1435735"/>
            <a:ext cx="11018520" cy="984885"/>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概念</a:t>
            </a:r>
            <a:endParaRPr lang="zh-CN" altLang="en-US" sz="2000">
              <a:ea typeface="宋体" panose="02010600030101010101" pitchFamily="2" charset="-122"/>
            </a:endParaRPr>
          </a:p>
          <a:p>
            <a:pPr marL="0" indent="0">
              <a:buNone/>
            </a:pPr>
            <a:r>
              <a:rPr lang="zh-CN" altLang="en-US" sz="2000">
                <a:ea typeface="宋体" panose="02010600030101010101" pitchFamily="2" charset="-122"/>
                <a:sym typeface="+mn-ea"/>
              </a:rPr>
              <a:t>杰卡德相似系数是衡量两个集合相似度的一种指标。其值等于样本集交集个数和样本集并集个数的比值。</a:t>
            </a:r>
            <a:endParaRPr lang="zh-CN" altLang="en-US" sz="2000">
              <a:ea typeface="宋体" panose="02010600030101010101" pitchFamily="2" charset="-122"/>
            </a:endParaRPr>
          </a:p>
        </p:txBody>
      </p:sp>
      <p:sp>
        <p:nvSpPr>
          <p:cNvPr id="4" name="Text Placeholder 5"/>
          <p:cNvSpPr>
            <a:spLocks noGrp="1"/>
          </p:cNvSpPr>
          <p:nvPr/>
        </p:nvSpPr>
        <p:spPr>
          <a:xfrm>
            <a:off x="586740" y="2553097"/>
            <a:ext cx="11018520" cy="67691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公式</a:t>
            </a:r>
            <a:endParaRPr lang="zh-CN" altLang="en-US" sz="2000" b="1">
              <a:ea typeface="宋体" panose="02010600030101010101" pitchFamily="2" charset="-122"/>
            </a:endParaRPr>
          </a:p>
          <a:p>
            <a:pPr marL="0" indent="0">
              <a:buNone/>
            </a:pPr>
            <a:endParaRPr lang="zh-CN" altLang="en-US" sz="2000">
              <a:ea typeface="宋体" panose="02010600030101010101" pitchFamily="2" charset="-122"/>
            </a:endParaRPr>
          </a:p>
        </p:txBody>
      </p:sp>
      <p:sp>
        <p:nvSpPr>
          <p:cNvPr id="7" name="Text Placeholder 5"/>
          <p:cNvSpPr>
            <a:spLocks noGrp="1"/>
          </p:cNvSpPr>
          <p:nvPr/>
        </p:nvSpPr>
        <p:spPr>
          <a:xfrm>
            <a:off x="588010" y="4772422"/>
            <a:ext cx="11018520" cy="67691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应用领域</a:t>
            </a:r>
            <a:endParaRPr lang="zh-CN" altLang="en-US" sz="2000" b="1">
              <a:ea typeface="宋体" panose="02010600030101010101" pitchFamily="2" charset="-122"/>
            </a:endParaRPr>
          </a:p>
          <a:p>
            <a:pPr marL="0" indent="0">
              <a:buNone/>
            </a:pPr>
            <a:r>
              <a:rPr lang="zh-CN" altLang="en-US" sz="2000">
                <a:ea typeface="宋体" panose="02010600030101010101" pitchFamily="2" charset="-122"/>
              </a:rPr>
              <a:t>过滤相似度很高的新闻、网页去重、考试防作弊系统以及</a:t>
            </a:r>
            <a:r>
              <a:rPr lang="zh-CN" altLang="en-US" sz="2000" b="1">
                <a:solidFill>
                  <a:srgbClr val="FF0000"/>
                </a:solidFill>
                <a:ea typeface="宋体" panose="02010600030101010101" pitchFamily="2" charset="-122"/>
              </a:rPr>
              <a:t>论文查重</a:t>
            </a:r>
            <a:r>
              <a:rPr lang="zh-CN" altLang="en-US" sz="2000">
                <a:ea typeface="宋体" panose="02010600030101010101" pitchFamily="2" charset="-122"/>
              </a:rPr>
              <a:t>系统。</a:t>
            </a:r>
            <a:endParaRPr lang="zh-CN" altLang="en-US" sz="2000">
              <a:ea typeface="宋体" panose="02010600030101010101" pitchFamily="2" charset="-122"/>
            </a:endParaRPr>
          </a:p>
        </p:txBody>
      </p:sp>
      <p:graphicFrame>
        <p:nvGraphicFramePr>
          <p:cNvPr id="8" name="对象 7">
            <a:hlinkClick r:id="" action="ppaction://ole?verb="/>
          </p:cNvPr>
          <p:cNvGraphicFramePr>
            <a:graphicFrameLocks noChangeAspect="1"/>
          </p:cNvGraphicFramePr>
          <p:nvPr/>
        </p:nvGraphicFramePr>
        <p:xfrm>
          <a:off x="653098" y="3201670"/>
          <a:ext cx="10069195" cy="1028700"/>
        </p:xfrm>
        <a:graphic>
          <a:graphicData uri="http://schemas.openxmlformats.org/presentationml/2006/ole">
            <mc:AlternateContent xmlns:mc="http://schemas.openxmlformats.org/markup-compatibility/2006">
              <mc:Choice xmlns:v="urn:schemas-microsoft-com:vml" Requires="v">
                <p:oleObj spid="_x0000_s1025" name="" r:id="rId1" imgW="4102100" imgH="419100" progId="Equation.KSEE3">
                  <p:embed/>
                </p:oleObj>
              </mc:Choice>
              <mc:Fallback>
                <p:oleObj name="" r:id="rId1" imgW="4102100" imgH="419100" progId="Equation.KSEE3">
                  <p:embed/>
                  <p:pic>
                    <p:nvPicPr>
                      <p:cNvPr id="0" name="图片 1024"/>
                      <p:cNvPicPr/>
                      <p:nvPr/>
                    </p:nvPicPr>
                    <p:blipFill>
                      <a:blip r:embed="rId2"/>
                      <a:stretch>
                        <a:fillRect/>
                      </a:stretch>
                    </p:blipFill>
                    <p:spPr>
                      <a:xfrm>
                        <a:off x="653098" y="3201670"/>
                        <a:ext cx="10069195" cy="10287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strips(downLeft)">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a:spLocks noChangeArrowheads="1"/>
          </p:cNvSpPr>
          <p:nvPr/>
        </p:nvSpPr>
        <p:spPr bwMode="auto">
          <a:xfrm>
            <a:off x="4736470" y="3467493"/>
            <a:ext cx="2214880" cy="583565"/>
          </a:xfrm>
          <a:prstGeom prst="rect">
            <a:avLst/>
          </a:prstGeom>
          <a:noFill/>
          <a:ln>
            <a:noFill/>
          </a:ln>
        </p:spPr>
        <p:txBody>
          <a:bodyPr wrap="none" anchor="ctr">
            <a:spAutoFit/>
          </a:bodyPr>
          <a:lstStyle/>
          <a:p>
            <a:pPr algn="r"/>
            <a:r>
              <a:rPr lang="zh-CN" altLang="en-US" sz="3200" dirty="0" smtClean="0">
                <a:solidFill>
                  <a:schemeClr val="accent1"/>
                </a:solidFill>
                <a:latin typeface="Arial" panose="020B0604020202020204" pitchFamily="34" charset="0"/>
                <a:ea typeface="微软雅黑" panose="020B0503020204020204" charset="-122"/>
                <a:sym typeface="Arial" panose="020B0604020202020204" pitchFamily="34" charset="0"/>
              </a:rPr>
              <a:t>大数据简介</a:t>
            </a:r>
            <a:endParaRPr lang="en-US" sz="3200"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4" name="直接连接符 11"/>
          <p:cNvSpPr>
            <a:spLocks noChangeShapeType="1"/>
          </p:cNvSpPr>
          <p:nvPr/>
        </p:nvSpPr>
        <p:spPr bwMode="auto">
          <a:xfrm>
            <a:off x="1731937" y="2804448"/>
            <a:ext cx="5219413" cy="1588"/>
          </a:xfrm>
          <a:prstGeom prst="line">
            <a:avLst/>
          </a:prstGeom>
          <a:noFill/>
          <a:ln w="6350" cap="flat" cmpd="sng">
            <a:solidFill>
              <a:schemeClr val="accent1"/>
            </a:solidFill>
            <a:bevel/>
          </a:ln>
        </p:spPr>
        <p:txBody>
          <a:bodyPr/>
          <a:lstStyle/>
          <a:p>
            <a:endParaRPr lang="zh-CN" altLang="en-US" sz="1895">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5" name="Text Box 3"/>
          <p:cNvSpPr>
            <a:spLocks noChangeArrowheads="1"/>
          </p:cNvSpPr>
          <p:nvPr/>
        </p:nvSpPr>
        <p:spPr bwMode="auto">
          <a:xfrm>
            <a:off x="7037884" y="1915462"/>
            <a:ext cx="2848610" cy="2994660"/>
          </a:xfrm>
          <a:prstGeom prst="rect">
            <a:avLst/>
          </a:prstGeom>
          <a:noFill/>
          <a:ln>
            <a:noFill/>
          </a:ln>
        </p:spPr>
        <p:txBody>
          <a:bodyPr wrap="none" anchor="ctr">
            <a:spAutoFit/>
          </a:bodyPr>
          <a:lstStyle/>
          <a:p>
            <a:r>
              <a:rPr lang="en-US" sz="18870" dirty="0" smtClean="0">
                <a:solidFill>
                  <a:schemeClr val="accent1"/>
                </a:solidFill>
                <a:latin typeface="Arial" panose="020B0604020202020204" pitchFamily="34" charset="0"/>
                <a:ea typeface="微软雅黑" panose="020B0503020204020204" charset="-122"/>
                <a:sym typeface="Arial" panose="020B0604020202020204" pitchFamily="34" charset="0"/>
              </a:rPr>
              <a:t>0</a:t>
            </a:r>
            <a:r>
              <a:rPr lang="en-US" altLang="zh-CN" sz="18870" dirty="0" smtClean="0">
                <a:solidFill>
                  <a:schemeClr val="accent1"/>
                </a:solidFill>
                <a:latin typeface="Arial" panose="020B0604020202020204" pitchFamily="34" charset="0"/>
                <a:ea typeface="微软雅黑" panose="020B0503020204020204" charset="-122"/>
                <a:sym typeface="Arial" panose="020B0604020202020204" pitchFamily="34" charset="0"/>
              </a:rPr>
              <a:t>1</a:t>
            </a:r>
            <a:endParaRPr lang="zh-CN" altLang="en-US" sz="1887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by="(-#ppt_w*2)" calcmode="lin" valueType="num">
                                      <p:cBhvr rctx="PPT">
                                        <p:cTn id="11" dur="500" autoRev="1" fill="hold">
                                          <p:stCondLst>
                                            <p:cond delay="0"/>
                                          </p:stCondLst>
                                        </p:cTn>
                                        <p:tgtEl>
                                          <p:spTgt spid="2"/>
                                        </p:tgtEl>
                                        <p:attrNameLst>
                                          <p:attrName>ppt_w</p:attrName>
                                        </p:attrNameLst>
                                      </p:cBhvr>
                                    </p:anim>
                                    <p:anim by="(#ppt_w*0.50)" calcmode="lin" valueType="num">
                                      <p:cBhvr>
                                        <p:cTn id="12" dur="500" decel="50000" autoRev="1" fill="hold">
                                          <p:stCondLst>
                                            <p:cond delay="0"/>
                                          </p:stCondLst>
                                        </p:cTn>
                                        <p:tgtEl>
                                          <p:spTgt spid="2"/>
                                        </p:tgtEl>
                                        <p:attrNameLst>
                                          <p:attrName>ppt_x</p:attrName>
                                        </p:attrNameLst>
                                      </p:cBhvr>
                                    </p:anim>
                                    <p:anim from="(-#ppt_h/2)" to="(#ppt_y)" calcmode="lin" valueType="num">
                                      <p:cBhvr>
                                        <p:cTn id="13" dur="1000" fill="hold">
                                          <p:stCondLst>
                                            <p:cond delay="0"/>
                                          </p:stCondLst>
                                        </p:cTn>
                                        <p:tgtEl>
                                          <p:spTgt spid="2"/>
                                        </p:tgtEl>
                                        <p:attrNameLst>
                                          <p:attrName>ppt_y</p:attrName>
                                        </p:attrNameLst>
                                      </p:cBhvr>
                                    </p:anim>
                                    <p:animRot by="21600000">
                                      <p:cBhvr>
                                        <p:cTn id="14" dur="1000" fill="hold">
                                          <p:stCondLst>
                                            <p:cond delay="0"/>
                                          </p:stCondLst>
                                        </p:cTn>
                                        <p:tgtEl>
                                          <p:spTgt spid="2"/>
                                        </p:tgtEl>
                                        <p:attrNameLst>
                                          <p:attrName>r</p:attrName>
                                        </p:attrNameLst>
                                      </p:cBhvr>
                                    </p:animRot>
                                  </p:childTnLst>
                                </p:cTn>
                              </p:par>
                            </p:childTnLst>
                          </p:cTn>
                        </p:par>
                        <p:par>
                          <p:cTn id="15" fill="hold">
                            <p:stCondLst>
                              <p:cond delay="1399"/>
                            </p:stCondLst>
                            <p:childTnLst>
                              <p:par>
                                <p:cTn id="16" presetID="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ldLvl="0" animBg="1"/>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a:spLocks noChangeArrowheads="1"/>
          </p:cNvSpPr>
          <p:nvPr/>
        </p:nvSpPr>
        <p:spPr bwMode="auto">
          <a:xfrm>
            <a:off x="3517270" y="3467493"/>
            <a:ext cx="3434080" cy="583565"/>
          </a:xfrm>
          <a:prstGeom prst="rect">
            <a:avLst/>
          </a:prstGeom>
          <a:noFill/>
          <a:ln>
            <a:noFill/>
          </a:ln>
        </p:spPr>
        <p:txBody>
          <a:bodyPr wrap="none" anchor="ctr">
            <a:spAutoFit/>
          </a:bodyPr>
          <a:lstStyle/>
          <a:p>
            <a:pPr algn="r"/>
            <a:r>
              <a:rPr lang="zh-CN" altLang="en-US" sz="3200" dirty="0" smtClean="0">
                <a:solidFill>
                  <a:schemeClr val="accent1"/>
                </a:solidFill>
                <a:latin typeface="Arial" panose="020B0604020202020204" pitchFamily="34" charset="0"/>
                <a:ea typeface="微软雅黑" panose="020B0503020204020204" charset="-122"/>
                <a:sym typeface="Arial" panose="020B0604020202020204" pitchFamily="34" charset="0"/>
              </a:rPr>
              <a:t>案例</a:t>
            </a:r>
            <a:r>
              <a:rPr lang="en-US" altLang="zh-CN" sz="3200" dirty="0" smtClean="0">
                <a:solidFill>
                  <a:schemeClr val="accent1"/>
                </a:solidFill>
                <a:latin typeface="Arial" panose="020B0604020202020204" pitchFamily="34" charset="0"/>
                <a:ea typeface="微软雅黑" panose="020B0503020204020204" charset="-122"/>
                <a:sym typeface="Arial" panose="020B0604020202020204" pitchFamily="34" charset="0"/>
              </a:rPr>
              <a:t>——</a:t>
            </a:r>
            <a:r>
              <a:rPr lang="zh-CN" altLang="en-US" sz="3200" dirty="0" smtClean="0">
                <a:solidFill>
                  <a:schemeClr val="accent1"/>
                </a:solidFill>
                <a:latin typeface="Arial" panose="020B0604020202020204" pitchFamily="34" charset="0"/>
                <a:ea typeface="微软雅黑" panose="020B0503020204020204" charset="-122"/>
                <a:sym typeface="Arial" panose="020B0604020202020204" pitchFamily="34" charset="0"/>
              </a:rPr>
              <a:t>论文查重</a:t>
            </a:r>
            <a:endParaRPr lang="zh-CN" altLang="en-US" sz="3200" dirty="0" smtClean="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4" name="直接连接符 11"/>
          <p:cNvSpPr>
            <a:spLocks noChangeShapeType="1"/>
          </p:cNvSpPr>
          <p:nvPr/>
        </p:nvSpPr>
        <p:spPr bwMode="auto">
          <a:xfrm>
            <a:off x="1731937" y="2804448"/>
            <a:ext cx="5219413" cy="1588"/>
          </a:xfrm>
          <a:prstGeom prst="line">
            <a:avLst/>
          </a:prstGeom>
          <a:noFill/>
          <a:ln w="6350" cap="flat" cmpd="sng">
            <a:solidFill>
              <a:schemeClr val="accent1"/>
            </a:solidFill>
            <a:bevel/>
          </a:ln>
        </p:spPr>
        <p:txBody>
          <a:bodyPr/>
          <a:lstStyle/>
          <a:p>
            <a:endParaRPr lang="zh-CN" altLang="en-US" sz="1895">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5" name="Text Box 3"/>
          <p:cNvSpPr>
            <a:spLocks noChangeArrowheads="1"/>
          </p:cNvSpPr>
          <p:nvPr/>
        </p:nvSpPr>
        <p:spPr bwMode="auto">
          <a:xfrm>
            <a:off x="7037884" y="1915462"/>
            <a:ext cx="2848610" cy="2994660"/>
          </a:xfrm>
          <a:prstGeom prst="rect">
            <a:avLst/>
          </a:prstGeom>
          <a:noFill/>
          <a:ln>
            <a:noFill/>
          </a:ln>
        </p:spPr>
        <p:txBody>
          <a:bodyPr wrap="none" anchor="ctr">
            <a:spAutoFit/>
          </a:bodyPr>
          <a:lstStyle/>
          <a:p>
            <a:r>
              <a:rPr lang="en-US" sz="18870" dirty="0" smtClean="0">
                <a:solidFill>
                  <a:schemeClr val="accent1"/>
                </a:solidFill>
                <a:latin typeface="Arial" panose="020B0604020202020204" pitchFamily="34" charset="0"/>
                <a:ea typeface="微软雅黑" panose="020B0503020204020204" charset="-122"/>
                <a:sym typeface="Arial" panose="020B0604020202020204" pitchFamily="34" charset="0"/>
              </a:rPr>
              <a:t>07</a:t>
            </a:r>
            <a:endParaRPr lang="zh-CN" altLang="en-US" sz="1887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500"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by="(-#ppt_w*2)" calcmode="lin" valueType="num">
                                      <p:cBhvr rctx="PPT">
                                        <p:cTn id="11" dur="500" autoRev="1" fill="hold">
                                          <p:stCondLst>
                                            <p:cond delay="0"/>
                                          </p:stCondLst>
                                        </p:cTn>
                                        <p:tgtEl>
                                          <p:spTgt spid="2"/>
                                        </p:tgtEl>
                                        <p:attrNameLst>
                                          <p:attrName>ppt_w</p:attrName>
                                        </p:attrNameLst>
                                      </p:cBhvr>
                                    </p:anim>
                                    <p:anim by="(#ppt_w*0.50)" calcmode="lin" valueType="num">
                                      <p:cBhvr>
                                        <p:cTn id="12" dur="500" decel="50000" autoRev="1" fill="hold">
                                          <p:stCondLst>
                                            <p:cond delay="0"/>
                                          </p:stCondLst>
                                        </p:cTn>
                                        <p:tgtEl>
                                          <p:spTgt spid="2"/>
                                        </p:tgtEl>
                                        <p:attrNameLst>
                                          <p:attrName>ppt_x</p:attrName>
                                        </p:attrNameLst>
                                      </p:cBhvr>
                                    </p:anim>
                                    <p:anim from="(-#ppt_h/2)" to="(#ppt_y)" calcmode="lin" valueType="num">
                                      <p:cBhvr>
                                        <p:cTn id="13" dur="1000" fill="hold">
                                          <p:stCondLst>
                                            <p:cond delay="0"/>
                                          </p:stCondLst>
                                        </p:cTn>
                                        <p:tgtEl>
                                          <p:spTgt spid="2"/>
                                        </p:tgtEl>
                                        <p:attrNameLst>
                                          <p:attrName>ppt_y</p:attrName>
                                        </p:attrNameLst>
                                      </p:cBhvr>
                                    </p:anim>
                                    <p:animRot by="21600000">
                                      <p:cBhvr>
                                        <p:cTn id="14" dur="1000" fill="hold">
                                          <p:stCondLst>
                                            <p:cond delay="0"/>
                                          </p:stCondLst>
                                        </p:cTn>
                                        <p:tgtEl>
                                          <p:spTgt spid="2"/>
                                        </p:tgtEl>
                                        <p:attrNameLst>
                                          <p:attrName>r</p:attrName>
                                        </p:attrNameLst>
                                      </p:cBhvr>
                                    </p:animRot>
                                  </p:childTnLst>
                                </p:cTn>
                              </p:par>
                            </p:childTnLst>
                          </p:cTn>
                        </p:par>
                        <p:par>
                          <p:cTn id="15" fill="hold">
                            <p:stCondLst>
                              <p:cond delay="1700"/>
                            </p:stCondLst>
                            <p:childTnLst>
                              <p:par>
                                <p:cTn id="16" presetID="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ldLvl="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01673" y="56515"/>
            <a:ext cx="7988087" cy="766158"/>
          </a:xfrm>
        </p:spPr>
        <p:txBody>
          <a:bodyPr>
            <a:normAutofit/>
          </a:bodyPr>
          <a:lstStyle/>
          <a:p>
            <a:r>
              <a:rPr lang="zh-CN" altLang="en-US" dirty="0"/>
              <a:t>论文查重案例解析</a:t>
            </a:r>
            <a:endParaRPr lang="zh-CN" altLang="en-US" dirty="0"/>
          </a:p>
        </p:txBody>
      </p:sp>
      <p:sp>
        <p:nvSpPr>
          <p:cNvPr id="3" name="Text Placeholder 5"/>
          <p:cNvSpPr>
            <a:spLocks noGrp="1"/>
          </p:cNvSpPr>
          <p:nvPr/>
        </p:nvSpPr>
        <p:spPr>
          <a:xfrm>
            <a:off x="588010" y="1435735"/>
            <a:ext cx="11018520" cy="984885"/>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库建立</a:t>
            </a:r>
            <a:endParaRPr lang="zh-CN" altLang="en-US" sz="2000">
              <a:ea typeface="宋体" panose="02010600030101010101" pitchFamily="2" charset="-122"/>
            </a:endParaRPr>
          </a:p>
          <a:p>
            <a:pPr marL="0" indent="0">
              <a:buNone/>
            </a:pPr>
            <a:r>
              <a:rPr lang="zh-CN" altLang="en-US" sz="2000">
                <a:ea typeface="宋体" panose="02010600030101010101" pitchFamily="2" charset="-122"/>
                <a:sym typeface="+mn-ea"/>
              </a:rPr>
              <a:t>首先我们要建立一个论文库，通过喂食样本文件，增加论文库的文本数量，建立等量的词频向量，将其作为检索查重的理论库。</a:t>
            </a:r>
            <a:endParaRPr lang="zh-CN" altLang="en-US" sz="2000">
              <a:ea typeface="宋体" panose="02010600030101010101" pitchFamily="2" charset="-122"/>
            </a:endParaRPr>
          </a:p>
        </p:txBody>
      </p:sp>
      <p:sp>
        <p:nvSpPr>
          <p:cNvPr id="4" name="Text Placeholder 5"/>
          <p:cNvSpPr>
            <a:spLocks noGrp="1"/>
          </p:cNvSpPr>
          <p:nvPr/>
        </p:nvSpPr>
        <p:spPr>
          <a:xfrm>
            <a:off x="588010" y="2656602"/>
            <a:ext cx="11018520" cy="67691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杰卡德公式推演</a:t>
            </a:r>
            <a:endParaRPr lang="zh-CN" altLang="en-US" sz="2000" b="1">
              <a:ea typeface="宋体" panose="02010600030101010101" pitchFamily="2" charset="-122"/>
            </a:endParaRPr>
          </a:p>
          <a:p>
            <a:pPr marL="0" indent="0">
              <a:buNone/>
            </a:pPr>
            <a:endParaRPr lang="zh-CN" altLang="en-US" sz="2000">
              <a:ea typeface="宋体" panose="02010600030101010101" pitchFamily="2" charset="-122"/>
            </a:endParaRPr>
          </a:p>
        </p:txBody>
      </p:sp>
      <p:graphicFrame>
        <p:nvGraphicFramePr>
          <p:cNvPr id="7" name="对象 6">
            <a:hlinkClick r:id="" action="ppaction://ole?verb="/>
          </p:cNvPr>
          <p:cNvGraphicFramePr>
            <a:graphicFrameLocks noChangeAspect="1"/>
          </p:cNvGraphicFramePr>
          <p:nvPr/>
        </p:nvGraphicFramePr>
        <p:xfrm>
          <a:off x="1725296" y="3230245"/>
          <a:ext cx="6827520" cy="1060450"/>
        </p:xfrm>
        <a:graphic>
          <a:graphicData uri="http://schemas.openxmlformats.org/presentationml/2006/ole">
            <mc:AlternateContent xmlns:mc="http://schemas.openxmlformats.org/markup-compatibility/2006">
              <mc:Choice xmlns:v="urn:schemas-microsoft-com:vml" Requires="v">
                <p:oleObj spid="_x0000_s1025" name="" r:id="rId1" imgW="2781300" imgH="431800" progId="Equation.KSEE3">
                  <p:embed/>
                </p:oleObj>
              </mc:Choice>
              <mc:Fallback>
                <p:oleObj name="" r:id="rId1" imgW="2781300" imgH="431800" progId="Equation.KSEE3">
                  <p:embed/>
                  <p:pic>
                    <p:nvPicPr>
                      <p:cNvPr id="0" name="图片 1024"/>
                      <p:cNvPicPr/>
                      <p:nvPr/>
                    </p:nvPicPr>
                    <p:blipFill>
                      <a:blip r:embed="rId2"/>
                      <a:stretch>
                        <a:fillRect/>
                      </a:stretch>
                    </p:blipFill>
                    <p:spPr>
                      <a:xfrm>
                        <a:off x="1725296" y="3230245"/>
                        <a:ext cx="6827520" cy="1060450"/>
                      </a:xfrm>
                      <a:prstGeom prst="rect">
                        <a:avLst/>
                      </a:prstGeom>
                    </p:spPr>
                  </p:pic>
                </p:oleObj>
              </mc:Fallback>
            </mc:AlternateContent>
          </a:graphicData>
        </a:graphic>
      </p:graphicFrame>
      <p:sp>
        <p:nvSpPr>
          <p:cNvPr id="12" name="Text Placeholder 5"/>
          <p:cNvSpPr>
            <a:spLocks noGrp="1"/>
          </p:cNvSpPr>
          <p:nvPr/>
        </p:nvSpPr>
        <p:spPr>
          <a:xfrm>
            <a:off x="586740" y="4353322"/>
            <a:ext cx="11018520" cy="135382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打标依据</a:t>
            </a:r>
            <a:endParaRPr lang="zh-CN" altLang="en-US" sz="2000" b="1">
              <a:ea typeface="宋体" panose="02010600030101010101" pitchFamily="2" charset="-122"/>
            </a:endParaRPr>
          </a:p>
          <a:p>
            <a:pPr marL="0" indent="0">
              <a:buNone/>
            </a:pPr>
            <a:r>
              <a:rPr lang="zh-CN" sz="2000" b="1">
                <a:ea typeface="宋体" panose="02010600030101010101" pitchFamily="2" charset="-122"/>
              </a:rPr>
              <a:t>通过筛选目标文档的数据，构建出各个词汇以及其出现次数的空间向量。将其作为参考对象，被检测文档也做相同的处理。将二者的词汇向量进行集合运算，最终确定杰卡德系数。值域？阈值？</a:t>
            </a:r>
            <a:endParaRPr lang="zh-CN" altLang="en-US" sz="2000" b="1">
              <a:ea typeface="宋体" panose="02010600030101010101" pitchFamily="2" charset="-122"/>
            </a:endParaRPr>
          </a:p>
          <a:p>
            <a:pPr marL="0" indent="0">
              <a:buNone/>
            </a:pPr>
            <a:endParaRPr lang="zh-CN" altLang="en-US" sz="20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Left)">
                                      <p:cBhvr>
                                        <p:cTn id="12" dur="500"/>
                                        <p:tgtEl>
                                          <p:spTgt spid="4"/>
                                        </p:tgtEl>
                                      </p:cBhvr>
                                    </p:animEffect>
                                  </p:childTnLst>
                                </p:cTn>
                              </p:par>
                              <p:par>
                                <p:cTn id="13" presetID="18" presetClass="entr" presetSubtype="12"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trips(down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strips(downLeft)">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01673" y="56515"/>
            <a:ext cx="7988087" cy="766158"/>
          </a:xfrm>
        </p:spPr>
        <p:txBody>
          <a:bodyPr>
            <a:normAutofit/>
          </a:bodyPr>
          <a:lstStyle/>
          <a:p>
            <a:r>
              <a:rPr lang="zh-CN" altLang="en-US" dirty="0"/>
              <a:t>余弦相似度</a:t>
            </a:r>
            <a:endParaRPr lang="zh-CN" altLang="en-US" dirty="0"/>
          </a:p>
        </p:txBody>
      </p:sp>
      <p:sp>
        <p:nvSpPr>
          <p:cNvPr id="2" name="Text Placeholder 5"/>
          <p:cNvSpPr>
            <a:spLocks noGrp="1"/>
          </p:cNvSpPr>
          <p:nvPr/>
        </p:nvSpPr>
        <p:spPr>
          <a:xfrm>
            <a:off x="588010" y="1435497"/>
            <a:ext cx="11018520" cy="984885"/>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概念</a:t>
            </a:r>
            <a:endParaRPr lang="zh-CN" altLang="en-US" sz="2000">
              <a:ea typeface="宋体" panose="02010600030101010101" pitchFamily="2" charset="-122"/>
            </a:endParaRPr>
          </a:p>
          <a:p>
            <a:pPr marL="0" indent="0">
              <a:buNone/>
            </a:pPr>
            <a:r>
              <a:rPr lang="zh-CN" altLang="en-US" sz="2000">
                <a:ea typeface="宋体" panose="02010600030101010101" pitchFamily="2" charset="-122"/>
                <a:sym typeface="+mn-ea"/>
              </a:rPr>
              <a:t>余弦相似度，又称为余弦相似性，是通过计算两个向量的夹角余弦值来评估他们的相似度。余弦相似度将向量根据坐标值，绘制到向量空间中，如最常见的二维空间。</a:t>
            </a:r>
            <a:endParaRPr lang="zh-CN" altLang="en-US" sz="2000">
              <a:ea typeface="宋体" panose="02010600030101010101" pitchFamily="2" charset="-122"/>
            </a:endParaRPr>
          </a:p>
        </p:txBody>
      </p:sp>
      <p:sp>
        <p:nvSpPr>
          <p:cNvPr id="5" name="Text Placeholder 5"/>
          <p:cNvSpPr>
            <a:spLocks noGrp="1"/>
          </p:cNvSpPr>
          <p:nvPr/>
        </p:nvSpPr>
        <p:spPr>
          <a:xfrm>
            <a:off x="588010" y="2562622"/>
            <a:ext cx="11018520" cy="67691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公式</a:t>
            </a:r>
            <a:endParaRPr lang="zh-CN" altLang="en-US" sz="2000" b="1">
              <a:ea typeface="宋体" panose="02010600030101010101" pitchFamily="2" charset="-122"/>
            </a:endParaRPr>
          </a:p>
          <a:p>
            <a:pPr marL="0" indent="0">
              <a:buNone/>
            </a:pPr>
            <a:endParaRPr lang="zh-CN" altLang="en-US" sz="2000">
              <a:ea typeface="宋体" panose="02010600030101010101" pitchFamily="2" charset="-122"/>
            </a:endParaRPr>
          </a:p>
        </p:txBody>
      </p:sp>
      <p:sp>
        <p:nvSpPr>
          <p:cNvPr id="9" name="Text Placeholder 5"/>
          <p:cNvSpPr>
            <a:spLocks noGrp="1"/>
          </p:cNvSpPr>
          <p:nvPr/>
        </p:nvSpPr>
        <p:spPr>
          <a:xfrm>
            <a:off x="588010" y="4987052"/>
            <a:ext cx="11018520" cy="984885"/>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应用领域</a:t>
            </a:r>
            <a:endParaRPr lang="zh-CN" altLang="en-US" sz="2000" b="1">
              <a:ea typeface="宋体" panose="02010600030101010101" pitchFamily="2" charset="-122"/>
            </a:endParaRPr>
          </a:p>
          <a:p>
            <a:pPr marL="0" indent="0">
              <a:buNone/>
            </a:pPr>
            <a:r>
              <a:rPr lang="zh-CN" altLang="en-US" sz="2000">
                <a:ea typeface="宋体" panose="02010600030101010101" pitchFamily="2" charset="-122"/>
              </a:rPr>
              <a:t>最常见的应用就是计算文本相似度。将两个文本根据他们词，建立两个向量，计算这两个向量的余弦值，就可以知道两个文本在统计学方法中的相似度情况。实践证明，这是一个非常有效的方法。</a:t>
            </a:r>
            <a:endParaRPr lang="zh-CN" altLang="en-US" sz="2000">
              <a:ea typeface="宋体" panose="02010600030101010101" pitchFamily="2" charset="-122"/>
            </a:endParaRPr>
          </a:p>
        </p:txBody>
      </p:sp>
      <p:graphicFrame>
        <p:nvGraphicFramePr>
          <p:cNvPr id="10" name="对象 9">
            <a:hlinkClick r:id="" action="ppaction://ole?verb="/>
          </p:cNvPr>
          <p:cNvGraphicFramePr>
            <a:graphicFrameLocks noChangeAspect="1"/>
          </p:cNvGraphicFramePr>
          <p:nvPr/>
        </p:nvGraphicFramePr>
        <p:xfrm>
          <a:off x="2284095" y="3119755"/>
          <a:ext cx="6576695" cy="1626870"/>
        </p:xfrm>
        <a:graphic>
          <a:graphicData uri="http://schemas.openxmlformats.org/presentationml/2006/ole">
            <mc:AlternateContent xmlns:mc="http://schemas.openxmlformats.org/markup-compatibility/2006">
              <mc:Choice xmlns:v="urn:schemas-microsoft-com:vml" Requires="v">
                <p:oleObj spid="_x0000_s11" name="" r:id="rId1" imgW="3594100" imgH="889000" progId="Equation.KSEE3">
                  <p:embed/>
                </p:oleObj>
              </mc:Choice>
              <mc:Fallback>
                <p:oleObj name="" r:id="rId1" imgW="3594100" imgH="889000" progId="Equation.KSEE3">
                  <p:embed/>
                  <p:pic>
                    <p:nvPicPr>
                      <p:cNvPr id="0" name="图片 1024"/>
                      <p:cNvPicPr/>
                      <p:nvPr/>
                    </p:nvPicPr>
                    <p:blipFill>
                      <a:blip r:embed="rId2"/>
                      <a:stretch>
                        <a:fillRect/>
                      </a:stretch>
                    </p:blipFill>
                    <p:spPr>
                      <a:xfrm>
                        <a:off x="2284095" y="3119755"/>
                        <a:ext cx="6576695" cy="162687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500"/>
                                        <p:tgtEl>
                                          <p:spTgt spid="10"/>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trips(down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Left)">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01673" y="56515"/>
            <a:ext cx="7988087" cy="766158"/>
          </a:xfrm>
        </p:spPr>
        <p:txBody>
          <a:bodyPr>
            <a:normAutofit/>
          </a:bodyPr>
          <a:lstStyle/>
          <a:p>
            <a:r>
              <a:rPr lang="zh-CN" altLang="en-US" dirty="0"/>
              <a:t>皮尔逊相似度</a:t>
            </a:r>
            <a:endParaRPr lang="zh-CN" altLang="en-US" dirty="0"/>
          </a:p>
        </p:txBody>
      </p:sp>
      <p:sp>
        <p:nvSpPr>
          <p:cNvPr id="4" name="Text Placeholder 5"/>
          <p:cNvSpPr>
            <a:spLocks noGrp="1"/>
          </p:cNvSpPr>
          <p:nvPr/>
        </p:nvSpPr>
        <p:spPr>
          <a:xfrm>
            <a:off x="588010" y="1435497"/>
            <a:ext cx="11018520" cy="984885"/>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概念</a:t>
            </a:r>
            <a:endParaRPr lang="zh-CN" altLang="en-US" sz="2000">
              <a:ea typeface="宋体" panose="02010600030101010101" pitchFamily="2" charset="-122"/>
            </a:endParaRPr>
          </a:p>
          <a:p>
            <a:pPr marL="0" indent="0">
              <a:buNone/>
            </a:pPr>
            <a:r>
              <a:rPr lang="zh-CN" altLang="en-US" sz="2000">
                <a:ea typeface="宋体" panose="02010600030101010101" pitchFamily="2" charset="-122"/>
                <a:sym typeface="+mn-ea"/>
              </a:rPr>
              <a:t>皮尔逊相似度，计算成本最高，但探索深度最大，同时对数据集有相当高的要求？皮尔逊系数还要求，要求X和Y的标准差都不能为0。我们在接下来的例子中会看到这种情况（</a:t>
            </a:r>
            <a:r>
              <a:rPr lang="en-US" altLang="zh-CN" sz="2000">
                <a:ea typeface="宋体" panose="02010600030101010101" pitchFamily="2" charset="-122"/>
                <a:sym typeface="+mn-ea"/>
              </a:rPr>
              <a:t>NA</a:t>
            </a:r>
            <a:r>
              <a:rPr lang="zh-CN" altLang="en-US" sz="2000">
                <a:ea typeface="宋体" panose="02010600030101010101" pitchFamily="2" charset="-122"/>
                <a:sym typeface="+mn-ea"/>
              </a:rPr>
              <a:t>）。其值等于</a:t>
            </a:r>
            <a:endParaRPr lang="zh-CN" altLang="en-US" sz="2000">
              <a:ea typeface="宋体" panose="02010600030101010101" pitchFamily="2" charset="-122"/>
              <a:sym typeface="+mn-ea"/>
            </a:endParaRPr>
          </a:p>
        </p:txBody>
      </p:sp>
      <p:sp>
        <p:nvSpPr>
          <p:cNvPr id="7" name="Text Placeholder 5"/>
          <p:cNvSpPr>
            <a:spLocks noGrp="1"/>
          </p:cNvSpPr>
          <p:nvPr/>
        </p:nvSpPr>
        <p:spPr>
          <a:xfrm>
            <a:off x="586740" y="3026172"/>
            <a:ext cx="11018520" cy="67691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公式</a:t>
            </a:r>
            <a:endParaRPr lang="zh-CN" altLang="en-US" sz="2000" b="1">
              <a:ea typeface="宋体" panose="02010600030101010101" pitchFamily="2" charset="-122"/>
            </a:endParaRPr>
          </a:p>
          <a:p>
            <a:pPr marL="0" indent="0">
              <a:buNone/>
            </a:pPr>
            <a:endParaRPr lang="zh-CN" altLang="en-US" sz="2000">
              <a:ea typeface="宋体" panose="02010600030101010101" pitchFamily="2" charset="-122"/>
            </a:endParaRPr>
          </a:p>
        </p:txBody>
      </p:sp>
      <p:graphicFrame>
        <p:nvGraphicFramePr>
          <p:cNvPr id="8" name="对象 7">
            <a:hlinkClick r:id="" action="ppaction://ole?verb="/>
          </p:cNvPr>
          <p:cNvGraphicFramePr>
            <a:graphicFrameLocks noChangeAspect="1"/>
          </p:cNvGraphicFramePr>
          <p:nvPr/>
        </p:nvGraphicFramePr>
        <p:xfrm>
          <a:off x="913448" y="3703320"/>
          <a:ext cx="10008870" cy="1094740"/>
        </p:xfrm>
        <a:graphic>
          <a:graphicData uri="http://schemas.openxmlformats.org/presentationml/2006/ole">
            <mc:AlternateContent xmlns:mc="http://schemas.openxmlformats.org/markup-compatibility/2006">
              <mc:Choice xmlns:v="urn:schemas-microsoft-com:vml" Requires="v">
                <p:oleObj spid="_x0000_s1025" name="" r:id="rId1" imgW="4876800" imgH="533400" progId="Equation.KSEE3">
                  <p:embed/>
                </p:oleObj>
              </mc:Choice>
              <mc:Fallback>
                <p:oleObj name="" r:id="rId1" imgW="4876800" imgH="533400" progId="Equation.KSEE3">
                  <p:embed/>
                  <p:pic>
                    <p:nvPicPr>
                      <p:cNvPr id="0" name="图片 1024"/>
                      <p:cNvPicPr/>
                      <p:nvPr/>
                    </p:nvPicPr>
                    <p:blipFill>
                      <a:blip r:embed="rId2"/>
                      <a:stretch>
                        <a:fillRect/>
                      </a:stretch>
                    </p:blipFill>
                    <p:spPr>
                      <a:xfrm>
                        <a:off x="913448" y="3703320"/>
                        <a:ext cx="10008870" cy="109474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downLeft)">
                                      <p:cBhvr>
                                        <p:cTn id="12" dur="500"/>
                                        <p:tgtEl>
                                          <p:spTgt spid="7"/>
                                        </p:tgtEl>
                                      </p:cBhvr>
                                    </p:animEffect>
                                  </p:childTnLst>
                                </p:cTn>
                              </p:par>
                              <p:par>
                                <p:cTn id="13" presetID="18" presetClass="entr" presetSubtype="12"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a:spLocks noChangeArrowheads="1"/>
          </p:cNvSpPr>
          <p:nvPr/>
        </p:nvSpPr>
        <p:spPr bwMode="auto">
          <a:xfrm>
            <a:off x="1891670" y="3467493"/>
            <a:ext cx="5059680" cy="583565"/>
          </a:xfrm>
          <a:prstGeom prst="rect">
            <a:avLst/>
          </a:prstGeom>
          <a:noFill/>
          <a:ln>
            <a:noFill/>
          </a:ln>
        </p:spPr>
        <p:txBody>
          <a:bodyPr wrap="none" anchor="ctr">
            <a:spAutoFit/>
          </a:bodyPr>
          <a:lstStyle/>
          <a:p>
            <a:pPr algn="r"/>
            <a:r>
              <a:rPr lang="zh-CN" altLang="en-US" sz="3200" dirty="0" smtClean="0">
                <a:solidFill>
                  <a:schemeClr val="accent1"/>
                </a:solidFill>
                <a:latin typeface="Arial" panose="020B0604020202020204" pitchFamily="34" charset="0"/>
                <a:ea typeface="微软雅黑" panose="020B0503020204020204" charset="-122"/>
                <a:sym typeface="Arial" panose="020B0604020202020204" pitchFamily="34" charset="0"/>
              </a:rPr>
              <a:t>案例</a:t>
            </a:r>
            <a:r>
              <a:rPr lang="en-US" altLang="zh-CN" sz="3200" dirty="0" smtClean="0">
                <a:solidFill>
                  <a:schemeClr val="accent1"/>
                </a:solidFill>
                <a:latin typeface="Arial" panose="020B0604020202020204" pitchFamily="34" charset="0"/>
                <a:ea typeface="微软雅黑" panose="020B0503020204020204" charset="-122"/>
                <a:sym typeface="Arial" panose="020B0604020202020204" pitchFamily="34" charset="0"/>
              </a:rPr>
              <a:t>——</a:t>
            </a:r>
            <a:r>
              <a:rPr lang="zh-CN" altLang="en-US" sz="3200" dirty="0" smtClean="0">
                <a:solidFill>
                  <a:schemeClr val="accent1"/>
                </a:solidFill>
                <a:latin typeface="Arial" panose="020B0604020202020204" pitchFamily="34" charset="0"/>
                <a:ea typeface="微软雅黑" panose="020B0503020204020204" charset="-122"/>
                <a:sym typeface="Arial" panose="020B0604020202020204" pitchFamily="34" charset="0"/>
              </a:rPr>
              <a:t>商品（电影）推荐</a:t>
            </a:r>
            <a:endParaRPr lang="zh-CN" altLang="en-US" sz="3200" dirty="0" smtClean="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4" name="直接连接符 11"/>
          <p:cNvSpPr>
            <a:spLocks noChangeShapeType="1"/>
          </p:cNvSpPr>
          <p:nvPr/>
        </p:nvSpPr>
        <p:spPr bwMode="auto">
          <a:xfrm>
            <a:off x="1731937" y="2804448"/>
            <a:ext cx="5219413" cy="1588"/>
          </a:xfrm>
          <a:prstGeom prst="line">
            <a:avLst/>
          </a:prstGeom>
          <a:noFill/>
          <a:ln w="6350" cap="flat" cmpd="sng">
            <a:solidFill>
              <a:schemeClr val="accent1"/>
            </a:solidFill>
            <a:bevel/>
          </a:ln>
        </p:spPr>
        <p:txBody>
          <a:bodyPr/>
          <a:lstStyle/>
          <a:p>
            <a:endParaRPr lang="zh-CN" altLang="en-US" sz="1895">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5" name="Text Box 3"/>
          <p:cNvSpPr>
            <a:spLocks noChangeArrowheads="1"/>
          </p:cNvSpPr>
          <p:nvPr/>
        </p:nvSpPr>
        <p:spPr bwMode="auto">
          <a:xfrm>
            <a:off x="7037884" y="1915462"/>
            <a:ext cx="2848610" cy="2994660"/>
          </a:xfrm>
          <a:prstGeom prst="rect">
            <a:avLst/>
          </a:prstGeom>
          <a:noFill/>
          <a:ln>
            <a:noFill/>
          </a:ln>
        </p:spPr>
        <p:txBody>
          <a:bodyPr wrap="none" anchor="ctr">
            <a:spAutoFit/>
          </a:bodyPr>
          <a:lstStyle/>
          <a:p>
            <a:r>
              <a:rPr lang="en-US" sz="18870" dirty="0" smtClean="0">
                <a:solidFill>
                  <a:schemeClr val="accent1"/>
                </a:solidFill>
                <a:latin typeface="Arial" panose="020B0604020202020204" pitchFamily="34" charset="0"/>
                <a:ea typeface="微软雅黑" panose="020B0503020204020204" charset="-122"/>
                <a:sym typeface="Arial" panose="020B0604020202020204" pitchFamily="34" charset="0"/>
              </a:rPr>
              <a:t>08</a:t>
            </a:r>
            <a:endParaRPr lang="zh-CN" altLang="en-US" sz="1887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by="(-#ppt_w*2)" calcmode="lin" valueType="num">
                                      <p:cBhvr rctx="PPT">
                                        <p:cTn id="11" dur="500" autoRev="1" fill="hold">
                                          <p:stCondLst>
                                            <p:cond delay="0"/>
                                          </p:stCondLst>
                                        </p:cTn>
                                        <p:tgtEl>
                                          <p:spTgt spid="2"/>
                                        </p:tgtEl>
                                        <p:attrNameLst>
                                          <p:attrName>ppt_w</p:attrName>
                                        </p:attrNameLst>
                                      </p:cBhvr>
                                    </p:anim>
                                    <p:anim by="(#ppt_w*0.50)" calcmode="lin" valueType="num">
                                      <p:cBhvr>
                                        <p:cTn id="12" dur="500" decel="50000" autoRev="1" fill="hold">
                                          <p:stCondLst>
                                            <p:cond delay="0"/>
                                          </p:stCondLst>
                                        </p:cTn>
                                        <p:tgtEl>
                                          <p:spTgt spid="2"/>
                                        </p:tgtEl>
                                        <p:attrNameLst>
                                          <p:attrName>ppt_x</p:attrName>
                                        </p:attrNameLst>
                                      </p:cBhvr>
                                    </p:anim>
                                    <p:anim from="(-#ppt_h/2)" to="(#ppt_y)" calcmode="lin" valueType="num">
                                      <p:cBhvr>
                                        <p:cTn id="13" dur="1000" fill="hold">
                                          <p:stCondLst>
                                            <p:cond delay="0"/>
                                          </p:stCondLst>
                                        </p:cTn>
                                        <p:tgtEl>
                                          <p:spTgt spid="2"/>
                                        </p:tgtEl>
                                        <p:attrNameLst>
                                          <p:attrName>ppt_y</p:attrName>
                                        </p:attrNameLst>
                                      </p:cBhvr>
                                    </p:anim>
                                    <p:animRot by="21600000">
                                      <p:cBhvr>
                                        <p:cTn id="14" dur="1000" fill="hold">
                                          <p:stCondLst>
                                            <p:cond delay="0"/>
                                          </p:stCondLst>
                                        </p:cTn>
                                        <p:tgtEl>
                                          <p:spTgt spid="2"/>
                                        </p:tgtEl>
                                        <p:attrNameLst>
                                          <p:attrName>r</p:attrName>
                                        </p:attrNameLst>
                                      </p:cBhvr>
                                    </p:animRot>
                                  </p:childTnLst>
                                </p:cTn>
                              </p:par>
                            </p:childTnLst>
                          </p:cTn>
                        </p:par>
                        <p:par>
                          <p:cTn id="15" fill="hold">
                            <p:stCondLst>
                              <p:cond delay="2099"/>
                            </p:stCondLst>
                            <p:childTnLst>
                              <p:par>
                                <p:cTn id="16" presetID="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ldLvl="0" animBg="1"/>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a:spLocks noChangeArrowheads="1"/>
          </p:cNvSpPr>
          <p:nvPr/>
        </p:nvSpPr>
        <p:spPr bwMode="auto">
          <a:xfrm>
            <a:off x="3517270" y="3467493"/>
            <a:ext cx="3434080" cy="583565"/>
          </a:xfrm>
          <a:prstGeom prst="rect">
            <a:avLst/>
          </a:prstGeom>
          <a:noFill/>
          <a:ln>
            <a:noFill/>
          </a:ln>
        </p:spPr>
        <p:txBody>
          <a:bodyPr wrap="none" anchor="ctr">
            <a:spAutoFit/>
          </a:bodyPr>
          <a:lstStyle/>
          <a:p>
            <a:pPr algn="r"/>
            <a:r>
              <a:rPr lang="zh-CN" altLang="en-US" sz="3200" dirty="0" smtClean="0">
                <a:solidFill>
                  <a:schemeClr val="accent1"/>
                </a:solidFill>
                <a:latin typeface="Arial" panose="020B0604020202020204" pitchFamily="34" charset="0"/>
                <a:ea typeface="微软雅黑" panose="020B0503020204020204" charset="-122"/>
                <a:sym typeface="Arial" panose="020B0604020202020204" pitchFamily="34" charset="0"/>
              </a:rPr>
              <a:t>案例</a:t>
            </a:r>
            <a:r>
              <a:rPr lang="en-US" altLang="zh-CN" sz="3200" dirty="0" smtClean="0">
                <a:solidFill>
                  <a:schemeClr val="accent1"/>
                </a:solidFill>
                <a:latin typeface="Arial" panose="020B0604020202020204" pitchFamily="34" charset="0"/>
                <a:ea typeface="微软雅黑" panose="020B0503020204020204" charset="-122"/>
                <a:sym typeface="Arial" panose="020B0604020202020204" pitchFamily="34" charset="0"/>
              </a:rPr>
              <a:t>——</a:t>
            </a:r>
            <a:r>
              <a:rPr lang="zh-CN" altLang="en-US" sz="3200" dirty="0" smtClean="0">
                <a:solidFill>
                  <a:schemeClr val="accent1"/>
                </a:solidFill>
                <a:latin typeface="Arial" panose="020B0604020202020204" pitchFamily="34" charset="0"/>
                <a:ea typeface="微软雅黑" panose="020B0503020204020204" charset="-122"/>
                <a:sym typeface="Arial" panose="020B0604020202020204" pitchFamily="34" charset="0"/>
              </a:rPr>
              <a:t>情感分析</a:t>
            </a:r>
            <a:endParaRPr lang="zh-CN" altLang="en-US" sz="3200" dirty="0" smtClean="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4" name="直接连接符 11"/>
          <p:cNvSpPr>
            <a:spLocks noChangeShapeType="1"/>
          </p:cNvSpPr>
          <p:nvPr/>
        </p:nvSpPr>
        <p:spPr bwMode="auto">
          <a:xfrm>
            <a:off x="1731937" y="2804448"/>
            <a:ext cx="5219413" cy="1588"/>
          </a:xfrm>
          <a:prstGeom prst="line">
            <a:avLst/>
          </a:prstGeom>
          <a:noFill/>
          <a:ln w="6350" cap="flat" cmpd="sng">
            <a:solidFill>
              <a:schemeClr val="accent1"/>
            </a:solidFill>
            <a:bevel/>
          </a:ln>
        </p:spPr>
        <p:txBody>
          <a:bodyPr/>
          <a:lstStyle/>
          <a:p>
            <a:endParaRPr lang="zh-CN" altLang="en-US" sz="1895">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5" name="Text Box 3"/>
          <p:cNvSpPr>
            <a:spLocks noChangeArrowheads="1"/>
          </p:cNvSpPr>
          <p:nvPr/>
        </p:nvSpPr>
        <p:spPr bwMode="auto">
          <a:xfrm>
            <a:off x="7037884" y="1915462"/>
            <a:ext cx="2848610" cy="2994660"/>
          </a:xfrm>
          <a:prstGeom prst="rect">
            <a:avLst/>
          </a:prstGeom>
          <a:noFill/>
          <a:ln>
            <a:noFill/>
          </a:ln>
        </p:spPr>
        <p:txBody>
          <a:bodyPr wrap="none" anchor="ctr">
            <a:spAutoFit/>
          </a:bodyPr>
          <a:lstStyle/>
          <a:p>
            <a:r>
              <a:rPr lang="en-US" sz="18870" dirty="0" smtClean="0">
                <a:solidFill>
                  <a:schemeClr val="accent1"/>
                </a:solidFill>
                <a:latin typeface="Arial" panose="020B0604020202020204" pitchFamily="34" charset="0"/>
                <a:ea typeface="微软雅黑" panose="020B0503020204020204" charset="-122"/>
                <a:sym typeface="Arial" panose="020B0604020202020204" pitchFamily="34" charset="0"/>
              </a:rPr>
              <a:t>09</a:t>
            </a:r>
            <a:endParaRPr lang="zh-CN" altLang="en-US" sz="1887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by="(-#ppt_w*2)" calcmode="lin" valueType="num">
                                      <p:cBhvr rctx="PPT">
                                        <p:cTn id="11" dur="500" autoRev="1" fill="hold">
                                          <p:stCondLst>
                                            <p:cond delay="0"/>
                                          </p:stCondLst>
                                        </p:cTn>
                                        <p:tgtEl>
                                          <p:spTgt spid="2"/>
                                        </p:tgtEl>
                                        <p:attrNameLst>
                                          <p:attrName>ppt_w</p:attrName>
                                        </p:attrNameLst>
                                      </p:cBhvr>
                                    </p:anim>
                                    <p:anim by="(#ppt_w*0.50)" calcmode="lin" valueType="num">
                                      <p:cBhvr>
                                        <p:cTn id="12" dur="500" decel="50000" autoRev="1" fill="hold">
                                          <p:stCondLst>
                                            <p:cond delay="0"/>
                                          </p:stCondLst>
                                        </p:cTn>
                                        <p:tgtEl>
                                          <p:spTgt spid="2"/>
                                        </p:tgtEl>
                                        <p:attrNameLst>
                                          <p:attrName>ppt_x</p:attrName>
                                        </p:attrNameLst>
                                      </p:cBhvr>
                                    </p:anim>
                                    <p:anim from="(-#ppt_h/2)" to="(#ppt_y)" calcmode="lin" valueType="num">
                                      <p:cBhvr>
                                        <p:cTn id="13" dur="1000" fill="hold">
                                          <p:stCondLst>
                                            <p:cond delay="0"/>
                                          </p:stCondLst>
                                        </p:cTn>
                                        <p:tgtEl>
                                          <p:spTgt spid="2"/>
                                        </p:tgtEl>
                                        <p:attrNameLst>
                                          <p:attrName>ppt_y</p:attrName>
                                        </p:attrNameLst>
                                      </p:cBhvr>
                                    </p:anim>
                                    <p:animRot by="21600000">
                                      <p:cBhvr>
                                        <p:cTn id="14" dur="1000" fill="hold">
                                          <p:stCondLst>
                                            <p:cond delay="0"/>
                                          </p:stCondLst>
                                        </p:cTn>
                                        <p:tgtEl>
                                          <p:spTgt spid="2"/>
                                        </p:tgtEl>
                                        <p:attrNameLst>
                                          <p:attrName>r</p:attrName>
                                        </p:attrNameLst>
                                      </p:cBhvr>
                                    </p:animRot>
                                  </p:childTnLst>
                                </p:cTn>
                              </p:par>
                            </p:childTnLst>
                          </p:cTn>
                        </p:par>
                        <p:par>
                          <p:cTn id="15" fill="hold">
                            <p:stCondLst>
                              <p:cond delay="1700"/>
                            </p:stCondLst>
                            <p:childTnLst>
                              <p:par>
                                <p:cTn id="16" presetID="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ldLvl="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01673" y="56515"/>
            <a:ext cx="7988087" cy="766158"/>
          </a:xfrm>
        </p:spPr>
        <p:txBody>
          <a:bodyPr>
            <a:normAutofit/>
          </a:bodyPr>
          <a:lstStyle/>
          <a:p>
            <a:r>
              <a:rPr lang="zh-CN" altLang="en-US" dirty="0"/>
              <a:t>情感分析</a:t>
            </a:r>
            <a:endParaRPr lang="zh-CN" altLang="en-US" dirty="0"/>
          </a:p>
        </p:txBody>
      </p:sp>
      <p:sp>
        <p:nvSpPr>
          <p:cNvPr id="2" name="Text Placeholder 5"/>
          <p:cNvSpPr>
            <a:spLocks noGrp="1"/>
          </p:cNvSpPr>
          <p:nvPr/>
        </p:nvSpPr>
        <p:spPr>
          <a:xfrm>
            <a:off x="401955" y="1199912"/>
            <a:ext cx="11018520" cy="984885"/>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简介</a:t>
            </a:r>
            <a:endParaRPr lang="zh-CN" altLang="en-US" sz="2000" b="1">
              <a:ea typeface="宋体" panose="02010600030101010101" pitchFamily="2" charset="-122"/>
            </a:endParaRPr>
          </a:p>
          <a:p>
            <a:pPr marL="0" indent="0">
              <a:buNone/>
            </a:pPr>
            <a:r>
              <a:rPr lang="zh-CN" altLang="en-US" sz="2000">
                <a:ea typeface="宋体" panose="02010600030101010101" pitchFamily="2" charset="-122"/>
              </a:rPr>
              <a:t>人们对事物的情感都是有两面性的，如正面与反面、褒义与贬义等。简单而言,情感分析的过程就是对带有情感色彩的主观性文本进行分析、处理、归纳和推理的过程。</a:t>
            </a:r>
            <a:endParaRPr lang="zh-CN" altLang="en-US" sz="2000">
              <a:ea typeface="宋体" panose="02010600030101010101" pitchFamily="2" charset="-122"/>
            </a:endParaRPr>
          </a:p>
        </p:txBody>
      </p:sp>
      <p:sp>
        <p:nvSpPr>
          <p:cNvPr id="8" name="Text Placeholder 5"/>
          <p:cNvSpPr>
            <a:spLocks noGrp="1"/>
          </p:cNvSpPr>
          <p:nvPr/>
        </p:nvSpPr>
        <p:spPr>
          <a:xfrm>
            <a:off x="407670" y="2523252"/>
            <a:ext cx="11018520" cy="1292225"/>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依据</a:t>
            </a:r>
            <a:endParaRPr lang="zh-CN" altLang="en-US" sz="2000" b="1">
              <a:ea typeface="宋体" panose="02010600030101010101" pitchFamily="2" charset="-122"/>
            </a:endParaRPr>
          </a:p>
          <a:p>
            <a:pPr marL="0" indent="0">
              <a:buNone/>
            </a:pPr>
            <a:r>
              <a:rPr lang="zh-CN" altLang="en-US" sz="2000">
                <a:ea typeface="宋体" panose="02010600030101010101" pitchFamily="2" charset="-122"/>
                <a:sym typeface="+mn-ea"/>
              </a:rPr>
              <a:t>互联网(如博客和论坛以及社会服务网络如大众点评)上产生了大量的用户参与的、对于诸如人物、事件、产品等有价值的评论信息。这些评论信息表达了人们的各种情感色彩和情感倾向性,如喜、怒、哀、乐和批评、赞扬等。</a:t>
            </a:r>
            <a:endParaRPr lang="zh-CN" altLang="en-US" sz="2000">
              <a:ea typeface="宋体" panose="02010600030101010101" pitchFamily="2" charset="-122"/>
            </a:endParaRPr>
          </a:p>
        </p:txBody>
      </p:sp>
      <p:sp>
        <p:nvSpPr>
          <p:cNvPr id="9" name="Text Placeholder 5"/>
          <p:cNvSpPr>
            <a:spLocks noGrp="1"/>
          </p:cNvSpPr>
          <p:nvPr/>
        </p:nvSpPr>
        <p:spPr>
          <a:xfrm>
            <a:off x="401955" y="4376182"/>
            <a:ext cx="11018520" cy="984885"/>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用途</a:t>
            </a:r>
            <a:endParaRPr lang="zh-CN" altLang="en-US" sz="2000" b="1">
              <a:ea typeface="宋体" panose="02010600030101010101" pitchFamily="2" charset="-122"/>
            </a:endParaRPr>
          </a:p>
          <a:p>
            <a:pPr marL="0" indent="0">
              <a:buNone/>
            </a:pPr>
            <a:r>
              <a:rPr lang="zh-CN" altLang="en-US" sz="2000" b="1">
                <a:solidFill>
                  <a:srgbClr val="FF0000"/>
                </a:solidFill>
                <a:ea typeface="宋体" panose="02010600030101010101" pitchFamily="2" charset="-122"/>
                <a:sym typeface="+mn-ea"/>
              </a:rPr>
              <a:t>可以通过浏览这些主观色彩的评论来了解大众舆论对于某一事件或产品的看法，从而总结价值规律，制定妥善的处理方式或者经验总结，优化相关产品服务</a:t>
            </a:r>
            <a:r>
              <a:rPr lang="zh-CN" altLang="en-US" sz="2000">
                <a:ea typeface="宋体" panose="02010600030101010101" pitchFamily="2" charset="-122"/>
                <a:sym typeface="+mn-ea"/>
              </a:rPr>
              <a:t>。（</a:t>
            </a:r>
            <a:r>
              <a:rPr lang="en-US" altLang="zh-CN" sz="2000">
                <a:ea typeface="宋体" panose="02010600030101010101" pitchFamily="2" charset="-122"/>
                <a:sym typeface="+mn-ea"/>
              </a:rPr>
              <a:t>emotion analysis</a:t>
            </a:r>
            <a:r>
              <a:rPr lang="zh-CN" altLang="en-US" sz="2000">
                <a:ea typeface="宋体" panose="02010600030101010101" pitchFamily="2" charset="-122"/>
                <a:sym typeface="+mn-ea"/>
              </a:rPr>
              <a:t>案例）</a:t>
            </a:r>
            <a:endParaRPr lang="zh-CN" altLang="en-US" sz="20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strips(down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000" fill="hold">
                                          <p:stCondLst>
                                            <p:cond delay="0"/>
                                          </p:stCondLst>
                                        </p:cTn>
                                        <p:tgtEl>
                                          <p:spTgt spid="8"/>
                                        </p:tgtEl>
                                        <p:attrNameLst>
                                          <p:attrName>style.visibility</p:attrName>
                                        </p:attrNameLst>
                                      </p:cBhvr>
                                      <p:to>
                                        <p:strVal val="visible"/>
                                      </p:to>
                                    </p:set>
                                    <p:animEffect transition="in" filter="strips(downLeft)">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000" fill="hold">
                                          <p:stCondLst>
                                            <p:cond delay="0"/>
                                          </p:stCondLst>
                                        </p:cTn>
                                        <p:tgtEl>
                                          <p:spTgt spid="9"/>
                                        </p:tgtEl>
                                        <p:attrNameLst>
                                          <p:attrName>style.visibility</p:attrName>
                                        </p:attrNameLst>
                                      </p:cBhvr>
                                      <p:to>
                                        <p:strVal val="visible"/>
                                      </p:to>
                                    </p:set>
                                    <p:animEffect transition="in" filter="strips(downLeft)">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01673" y="56515"/>
            <a:ext cx="7988087" cy="766158"/>
          </a:xfrm>
        </p:spPr>
        <p:txBody>
          <a:bodyPr>
            <a:normAutofit/>
          </a:bodyPr>
          <a:lstStyle/>
          <a:p>
            <a:r>
              <a:rPr lang="zh-CN" altLang="en-US" dirty="0"/>
              <a:t>情感分析过程</a:t>
            </a:r>
            <a:endParaRPr lang="zh-CN" altLang="en-US" dirty="0"/>
          </a:p>
        </p:txBody>
      </p:sp>
      <p:sp>
        <p:nvSpPr>
          <p:cNvPr id="2" name="Text Placeholder 5"/>
          <p:cNvSpPr>
            <a:spLocks noGrp="1"/>
          </p:cNvSpPr>
          <p:nvPr/>
        </p:nvSpPr>
        <p:spPr>
          <a:xfrm>
            <a:off x="401955" y="1199912"/>
            <a:ext cx="11018520" cy="1292225"/>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概念</a:t>
            </a:r>
            <a:endParaRPr lang="zh-CN" altLang="en-US" sz="2000" b="1">
              <a:ea typeface="宋体" panose="02010600030101010101" pitchFamily="2" charset="-122"/>
            </a:endParaRPr>
          </a:p>
          <a:p>
            <a:pPr marL="0" indent="0">
              <a:buNone/>
            </a:pPr>
            <a:r>
              <a:rPr lang="zh-CN" altLang="en-US" sz="2000">
                <a:ea typeface="宋体" panose="02010600030101010101" pitchFamily="2" charset="-122"/>
              </a:rPr>
              <a:t>一般认为，文本的情感倾向分配是一个两分类问题，就是把文本分成正面和负面两类，一般中文情感分类器的构建过程主要包括中文文本处理及表示、特征选择、分类器训练和分类器评测等，此博文主要侧重于分类器训练功能的实现。</a:t>
            </a:r>
            <a:endParaRPr lang="zh-CN" altLang="en-US" sz="2000">
              <a:ea typeface="宋体" panose="02010600030101010101" pitchFamily="2" charset="-122"/>
            </a:endParaRPr>
          </a:p>
        </p:txBody>
      </p:sp>
      <p:sp>
        <p:nvSpPr>
          <p:cNvPr id="8" name="Text Placeholder 5"/>
          <p:cNvSpPr>
            <a:spLocks noGrp="1"/>
          </p:cNvSpPr>
          <p:nvPr/>
        </p:nvSpPr>
        <p:spPr>
          <a:xfrm>
            <a:off x="401955" y="2976007"/>
            <a:ext cx="11018520" cy="1784985"/>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方式</a:t>
            </a:r>
            <a:endParaRPr lang="zh-CN" altLang="en-US" sz="2000" b="1">
              <a:ea typeface="宋体" panose="02010600030101010101" pitchFamily="2" charset="-122"/>
            </a:endParaRPr>
          </a:p>
          <a:p>
            <a:pPr marL="0" indent="0">
              <a:buNone/>
            </a:pPr>
            <a:r>
              <a:rPr lang="zh-CN" altLang="en-US" sz="2000">
                <a:ea typeface="宋体" panose="02010600030101010101" pitchFamily="2" charset="-122"/>
                <a:sym typeface="+mn-ea"/>
              </a:rPr>
              <a:t>要进行情感分类器的构建，前期工作也是不可少的。</a:t>
            </a:r>
            <a:endParaRPr lang="zh-CN" altLang="en-US" sz="2000">
              <a:ea typeface="宋体" panose="02010600030101010101" pitchFamily="2" charset="-122"/>
              <a:sym typeface="+mn-ea"/>
            </a:endParaRPr>
          </a:p>
          <a:p>
            <a:pPr marL="0" indent="0">
              <a:buNone/>
            </a:pPr>
            <a:r>
              <a:rPr lang="zh-CN" altLang="en-US" sz="2000">
                <a:ea typeface="宋体" panose="02010600030101010101" pitchFamily="2" charset="-122"/>
                <a:sym typeface="+mn-ea"/>
              </a:rPr>
              <a:t>实现确定大的两个方向: </a:t>
            </a:r>
            <a:endParaRPr lang="zh-CN" altLang="en-US" sz="2000">
              <a:ea typeface="宋体" panose="02010600030101010101" pitchFamily="2" charset="-122"/>
              <a:sym typeface="+mn-ea"/>
            </a:endParaRPr>
          </a:p>
          <a:p>
            <a:pPr marL="0" indent="0">
              <a:buNone/>
            </a:pPr>
            <a:r>
              <a:rPr lang="en-US" altLang="zh-CN" sz="2000">
                <a:ea typeface="宋体" panose="02010600030101010101" pitchFamily="2" charset="-122"/>
                <a:sym typeface="+mn-ea"/>
              </a:rPr>
              <a:t>1</a:t>
            </a:r>
            <a:r>
              <a:rPr lang="zh-CN" altLang="en-US" sz="2000">
                <a:ea typeface="宋体" panose="02010600030101010101" pitchFamily="2" charset="-122"/>
                <a:sym typeface="+mn-ea"/>
              </a:rPr>
              <a:t>、 模型的训练与保存</a:t>
            </a:r>
            <a:endParaRPr lang="zh-CN" altLang="en-US" sz="2000">
              <a:ea typeface="宋体" panose="02010600030101010101" pitchFamily="2" charset="-122"/>
              <a:sym typeface="+mn-ea"/>
            </a:endParaRPr>
          </a:p>
          <a:p>
            <a:pPr marL="0" indent="0">
              <a:buNone/>
            </a:pPr>
            <a:r>
              <a:rPr lang="en-US" altLang="zh-CN" sz="2000">
                <a:ea typeface="宋体" panose="02010600030101010101" pitchFamily="2" charset="-122"/>
                <a:sym typeface="+mn-ea"/>
              </a:rPr>
              <a:t>2</a:t>
            </a:r>
            <a:r>
              <a:rPr lang="zh-CN" altLang="en-US" sz="2000">
                <a:ea typeface="宋体" panose="02010600030101010101" pitchFamily="2" charset="-122"/>
                <a:sym typeface="+mn-ea"/>
              </a:rPr>
              <a:t>、依据模型进行测试文本的分类</a:t>
            </a:r>
            <a:endParaRPr lang="zh-CN" altLang="en-US" sz="2000">
              <a:ea typeface="宋体" panose="02010600030101010101" pitchFamily="2" charset="-122"/>
              <a:sym typeface="+mn-ea"/>
            </a:endParaRPr>
          </a:p>
        </p:txBody>
      </p:sp>
      <p:sp>
        <p:nvSpPr>
          <p:cNvPr id="3" name="文本框 2"/>
          <p:cNvSpPr txBox="1"/>
          <p:nvPr/>
        </p:nvSpPr>
        <p:spPr>
          <a:xfrm>
            <a:off x="276225" y="4974590"/>
            <a:ext cx="9201150" cy="1198880"/>
          </a:xfrm>
          <a:prstGeom prst="rect">
            <a:avLst/>
          </a:prstGeom>
          <a:noFill/>
        </p:spPr>
        <p:txBody>
          <a:bodyPr wrap="square" rtlCol="0" anchor="t">
            <a:spAutoFit/>
          </a:bodyPr>
          <a:p>
            <a:r>
              <a:rPr lang="en-US" altLang="zh-CN"/>
              <a:t>1</a:t>
            </a:r>
            <a:r>
              <a:rPr lang="zh-CN" altLang="en-US"/>
              <a:t>、中文分词https://www.iteye.com/magazines/102（采访日志）</a:t>
            </a:r>
            <a:r>
              <a:rPr lang="en-US" altLang="zh-CN"/>
              <a:t>—— </a:t>
            </a:r>
            <a:r>
              <a:rPr lang="zh-CN" altLang="en-US" b="1">
                <a:solidFill>
                  <a:srgbClr val="FF0000"/>
                </a:solidFill>
              </a:rPr>
              <a:t>已解决问题</a:t>
            </a:r>
            <a:endParaRPr lang="zh-CN" altLang="en-US" b="1">
              <a:solidFill>
                <a:srgbClr val="FF0000"/>
              </a:solidFill>
            </a:endParaRPr>
          </a:p>
          <a:p>
            <a:r>
              <a:rPr lang="en-US" altLang="zh-CN"/>
              <a:t>2</a:t>
            </a:r>
            <a:r>
              <a:rPr lang="zh-CN" altLang="en-US"/>
              <a:t>、情感词典</a:t>
            </a:r>
            <a:endParaRPr lang="zh-CN" altLang="en-US"/>
          </a:p>
          <a:p>
            <a:r>
              <a:rPr lang="zh-CN" altLang="en-US"/>
              <a:t>正面、负面情绪词典</a:t>
            </a:r>
            <a:r>
              <a:rPr lang="en-US" altLang="zh-CN"/>
              <a:t>——</a:t>
            </a:r>
            <a:r>
              <a:rPr lang="zh-CN" altLang="en-US"/>
              <a:t>机器学习，分类算法</a:t>
            </a:r>
            <a:endParaRPr lang="zh-CN" altLang="en-US"/>
          </a:p>
          <a:p>
            <a:r>
              <a:rPr lang="en-US" altLang="zh-CN"/>
              <a:t>3</a:t>
            </a:r>
            <a:r>
              <a:rPr lang="zh-CN" altLang="en-US"/>
              <a:t>、特征权值计算</a:t>
            </a:r>
            <a:endParaRPr lang="zh-CN" altLang="en-US"/>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5956300" y="1714500"/>
              <a:ext cx="1339850" cy="603250"/>
            </p14:xfrm>
          </p:contentPart>
        </mc:Choice>
        <mc:Fallback xmlns="">
          <p:pic>
            <p:nvPicPr>
              <p:cNvPr id="4" name="墨迹 3"/>
            </p:nvPicPr>
            <p:blipFill>
              <a:blip r:embed="rId2"/>
            </p:blipFill>
            <p:spPr>
              <a:xfrm>
                <a:off x="5956300" y="1714500"/>
                <a:ext cx="1339850" cy="60325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7308850" y="1682750"/>
              <a:ext cx="1587500" cy="673100"/>
            </p14:xfrm>
          </p:contentPart>
        </mc:Choice>
        <mc:Fallback xmlns="">
          <p:pic>
            <p:nvPicPr>
              <p:cNvPr id="5" name="墨迹 4"/>
            </p:nvPicPr>
            <p:blipFill>
              <a:blip r:embed="rId4"/>
            </p:blipFill>
            <p:spPr>
              <a:xfrm>
                <a:off x="7308850" y="1682750"/>
                <a:ext cx="1587500" cy="6731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7969250" y="2324100"/>
              <a:ext cx="165100" cy="584200"/>
            </p14:xfrm>
          </p:contentPart>
        </mc:Choice>
        <mc:Fallback xmlns="">
          <p:pic>
            <p:nvPicPr>
              <p:cNvPr id="7" name="墨迹 6"/>
            </p:nvPicPr>
            <p:blipFill>
              <a:blip r:embed="rId6"/>
            </p:blipFill>
            <p:spPr>
              <a:xfrm>
                <a:off x="7969250" y="2324100"/>
                <a:ext cx="165100" cy="5842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墨迹 8"/>
              <p14:cNvContentPartPr/>
              <p14:nvPr/>
            </p14:nvContentPartPr>
            <p14:xfrm>
              <a:off x="8216900" y="2311400"/>
              <a:ext cx="139700" cy="215900"/>
            </p14:xfrm>
          </p:contentPart>
        </mc:Choice>
        <mc:Fallback xmlns="">
          <p:pic>
            <p:nvPicPr>
              <p:cNvPr id="9" name="墨迹 8"/>
            </p:nvPicPr>
            <p:blipFill>
              <a:blip r:embed="rId8"/>
            </p:blipFill>
            <p:spPr>
              <a:xfrm>
                <a:off x="8216900" y="2311400"/>
                <a:ext cx="139700" cy="2159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7861300" y="2286000"/>
              <a:ext cx="254000" cy="254000"/>
            </p14:xfrm>
          </p:contentPart>
        </mc:Choice>
        <mc:Fallback xmlns="">
          <p:pic>
            <p:nvPicPr>
              <p:cNvPr id="10" name="墨迹 9"/>
            </p:nvPicPr>
            <p:blipFill>
              <a:blip r:embed="rId10"/>
            </p:blipFill>
            <p:spPr>
              <a:xfrm>
                <a:off x="7861300" y="2286000"/>
                <a:ext cx="254000" cy="2540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墨迹 10"/>
              <p14:cNvContentPartPr/>
              <p14:nvPr/>
            </p14:nvContentPartPr>
            <p14:xfrm>
              <a:off x="7842250" y="2292350"/>
              <a:ext cx="400050" cy="292100"/>
            </p14:xfrm>
          </p:contentPart>
        </mc:Choice>
        <mc:Fallback xmlns="">
          <p:pic>
            <p:nvPicPr>
              <p:cNvPr id="11" name="墨迹 10"/>
            </p:nvPicPr>
            <p:blipFill>
              <a:blip r:embed="rId12"/>
            </p:blipFill>
            <p:spPr>
              <a:xfrm>
                <a:off x="7842250" y="2292350"/>
                <a:ext cx="400050" cy="2921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墨迹 11"/>
              <p14:cNvContentPartPr/>
              <p14:nvPr/>
            </p14:nvContentPartPr>
            <p14:xfrm>
              <a:off x="8166100" y="2324100"/>
              <a:ext cx="165100" cy="285750"/>
            </p14:xfrm>
          </p:contentPart>
        </mc:Choice>
        <mc:Fallback xmlns="">
          <p:pic>
            <p:nvPicPr>
              <p:cNvPr id="12" name="墨迹 11"/>
            </p:nvPicPr>
            <p:blipFill>
              <a:blip r:embed="rId14"/>
            </p:blipFill>
            <p:spPr>
              <a:xfrm>
                <a:off x="8166100" y="2324100"/>
                <a:ext cx="165100" cy="28575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墨迹 12"/>
              <p14:cNvContentPartPr/>
              <p14:nvPr/>
            </p14:nvContentPartPr>
            <p14:xfrm>
              <a:off x="9144000" y="2501900"/>
              <a:ext cx="50800" cy="266700"/>
            </p14:xfrm>
          </p:contentPart>
        </mc:Choice>
        <mc:Fallback xmlns="">
          <p:pic>
            <p:nvPicPr>
              <p:cNvPr id="13" name="墨迹 12"/>
            </p:nvPicPr>
            <p:blipFill>
              <a:blip r:embed="rId16"/>
            </p:blipFill>
            <p:spPr>
              <a:xfrm>
                <a:off x="9144000" y="2501900"/>
                <a:ext cx="50800" cy="26670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4" name="墨迹 13"/>
              <p14:cNvContentPartPr/>
              <p14:nvPr/>
            </p14:nvContentPartPr>
            <p14:xfrm>
              <a:off x="9378950" y="2400300"/>
              <a:ext cx="127000" cy="406400"/>
            </p14:xfrm>
          </p:contentPart>
        </mc:Choice>
        <mc:Fallback xmlns="">
          <p:pic>
            <p:nvPicPr>
              <p:cNvPr id="14" name="墨迹 13"/>
            </p:nvPicPr>
            <p:blipFill>
              <a:blip r:embed="rId18"/>
            </p:blipFill>
            <p:spPr>
              <a:xfrm>
                <a:off x="9378950" y="2400300"/>
                <a:ext cx="127000" cy="4064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5" name="墨迹 14"/>
              <p14:cNvContentPartPr/>
              <p14:nvPr/>
            </p14:nvContentPartPr>
            <p14:xfrm>
              <a:off x="9975850" y="2540000"/>
              <a:ext cx="360" cy="25400"/>
            </p14:xfrm>
          </p:contentPart>
        </mc:Choice>
        <mc:Fallback xmlns="">
          <p:pic>
            <p:nvPicPr>
              <p:cNvPr id="15" name="墨迹 14"/>
            </p:nvPicPr>
            <p:blipFill>
              <a:blip r:embed="rId20"/>
            </p:blipFill>
            <p:spPr>
              <a:xfrm>
                <a:off x="9975850" y="2540000"/>
                <a:ext cx="360" cy="2540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6" name="墨迹 15"/>
              <p14:cNvContentPartPr/>
              <p14:nvPr/>
            </p14:nvContentPartPr>
            <p14:xfrm>
              <a:off x="9061450" y="2127250"/>
              <a:ext cx="1435100" cy="139700"/>
            </p14:xfrm>
          </p:contentPart>
        </mc:Choice>
        <mc:Fallback xmlns="">
          <p:pic>
            <p:nvPicPr>
              <p:cNvPr id="16" name="墨迹 15"/>
            </p:nvPicPr>
            <p:blipFill>
              <a:blip r:embed="rId22"/>
            </p:blipFill>
            <p:spPr>
              <a:xfrm>
                <a:off x="9061450" y="2127250"/>
                <a:ext cx="1435100" cy="1397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7" name="墨迹 16"/>
              <p14:cNvContentPartPr/>
              <p14:nvPr/>
            </p14:nvContentPartPr>
            <p14:xfrm>
              <a:off x="374650" y="2463800"/>
              <a:ext cx="3962400" cy="63500"/>
            </p14:xfrm>
          </p:contentPart>
        </mc:Choice>
        <mc:Fallback xmlns="">
          <p:pic>
            <p:nvPicPr>
              <p:cNvPr id="17" name="墨迹 16"/>
            </p:nvPicPr>
            <p:blipFill>
              <a:blip r:embed="rId24"/>
            </p:blipFill>
            <p:spPr>
              <a:xfrm>
                <a:off x="374650" y="2463800"/>
                <a:ext cx="3962400" cy="635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strips(down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000" fill="hold">
                                          <p:stCondLst>
                                            <p:cond delay="0"/>
                                          </p:stCondLst>
                                        </p:cTn>
                                        <p:tgtEl>
                                          <p:spTgt spid="8"/>
                                        </p:tgtEl>
                                        <p:attrNameLst>
                                          <p:attrName>style.visibility</p:attrName>
                                        </p:attrNameLst>
                                      </p:cBhvr>
                                      <p:to>
                                        <p:strVal val="visible"/>
                                      </p:to>
                                    </p:set>
                                    <p:animEffect transition="in" filter="strips(downLeft)">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2000" fill="hold">
                                          <p:stCondLst>
                                            <p:cond delay="0"/>
                                          </p:stCondLst>
                                        </p:cTn>
                                        <p:tgtEl>
                                          <p:spTgt spid="3"/>
                                        </p:tgtEl>
                                        <p:attrNameLst>
                                          <p:attrName>style.visibility</p:attrName>
                                        </p:attrNameLst>
                                      </p:cBhvr>
                                      <p:to>
                                        <p:strVal val="visible"/>
                                      </p:to>
                                    </p:set>
                                    <p:animEffect transition="in" filter="strips(downLeft)">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01673" y="56515"/>
            <a:ext cx="7988087" cy="766158"/>
          </a:xfrm>
        </p:spPr>
        <p:txBody>
          <a:bodyPr>
            <a:normAutofit/>
          </a:bodyPr>
          <a:lstStyle/>
          <a:p>
            <a:r>
              <a:rPr lang="zh-CN" altLang="en-US" dirty="0"/>
              <a:t>总结</a:t>
            </a:r>
            <a:endParaRPr lang="zh-CN" altLang="en-US" dirty="0"/>
          </a:p>
        </p:txBody>
      </p:sp>
      <p:sp>
        <p:nvSpPr>
          <p:cNvPr id="3" name="Text Placeholder 5"/>
          <p:cNvSpPr>
            <a:spLocks noGrp="1"/>
          </p:cNvSpPr>
          <p:nvPr/>
        </p:nvSpPr>
        <p:spPr>
          <a:xfrm>
            <a:off x="586740" y="1294527"/>
            <a:ext cx="11018520" cy="1415415"/>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培养理念</a:t>
            </a:r>
            <a:endParaRPr lang="zh-CN" altLang="en-US" sz="2000">
              <a:ea typeface="宋体" panose="02010600030101010101" pitchFamily="2" charset="-122"/>
            </a:endParaRPr>
          </a:p>
          <a:p>
            <a:pPr marL="0" indent="0">
              <a:buNone/>
            </a:pPr>
            <a:r>
              <a:rPr lang="en-US" altLang="zh-CN" sz="2000">
                <a:ea typeface="宋体" panose="02010600030101010101" pitchFamily="2" charset="-122"/>
                <a:sym typeface="+mn-ea"/>
              </a:rPr>
              <a:t>1</a:t>
            </a:r>
            <a:r>
              <a:rPr lang="zh-CN" altLang="en-US" sz="2000">
                <a:ea typeface="宋体" panose="02010600030101010101" pitchFamily="2" charset="-122"/>
                <a:sym typeface="+mn-ea"/>
              </a:rPr>
              <a:t>、数据挖掘（数据分析）</a:t>
            </a:r>
            <a:endParaRPr lang="zh-CN" altLang="en-US" sz="2000">
              <a:ea typeface="宋体" panose="02010600030101010101" pitchFamily="2" charset="-122"/>
              <a:sym typeface="+mn-ea"/>
            </a:endParaRPr>
          </a:p>
          <a:p>
            <a:pPr marL="0" indent="0">
              <a:buNone/>
            </a:pPr>
            <a:r>
              <a:rPr lang="en-US" altLang="zh-CN" sz="2000">
                <a:ea typeface="宋体" panose="02010600030101010101" pitchFamily="2" charset="-122"/>
                <a:sym typeface="+mn-ea"/>
              </a:rPr>
              <a:t>2</a:t>
            </a:r>
            <a:r>
              <a:rPr lang="zh-CN" altLang="en-US" sz="2000">
                <a:ea typeface="宋体" panose="02010600030101010101" pitchFamily="2" charset="-122"/>
                <a:sym typeface="+mn-ea"/>
              </a:rPr>
              <a:t>、数理统计</a:t>
            </a:r>
            <a:endParaRPr lang="zh-CN" altLang="en-US" sz="2000">
              <a:ea typeface="宋体" panose="02010600030101010101" pitchFamily="2" charset="-122"/>
              <a:sym typeface="+mn-ea"/>
            </a:endParaRPr>
          </a:p>
          <a:p>
            <a:pPr marL="0" indent="0">
              <a:buNone/>
            </a:pPr>
            <a:r>
              <a:rPr lang="en-US" altLang="zh-CN" sz="2000">
                <a:ea typeface="宋体" panose="02010600030101010101" pitchFamily="2" charset="-122"/>
                <a:sym typeface="+mn-ea"/>
              </a:rPr>
              <a:t>3</a:t>
            </a:r>
            <a:r>
              <a:rPr lang="zh-CN" altLang="en-US" sz="2000">
                <a:ea typeface="宋体" panose="02010600030101010101" pitchFamily="2" charset="-122"/>
                <a:sym typeface="+mn-ea"/>
              </a:rPr>
              <a:t>、常用算法</a:t>
            </a:r>
            <a:endParaRPr lang="zh-CN" altLang="en-US" sz="2000">
              <a:ea typeface="宋体" panose="02010600030101010101" pitchFamily="2" charset="-122"/>
              <a:sym typeface="+mn-ea"/>
            </a:endParaRPr>
          </a:p>
        </p:txBody>
      </p:sp>
      <p:sp>
        <p:nvSpPr>
          <p:cNvPr id="2" name="Text Placeholder 5"/>
          <p:cNvSpPr>
            <a:spLocks noGrp="1"/>
          </p:cNvSpPr>
          <p:nvPr/>
        </p:nvSpPr>
        <p:spPr>
          <a:xfrm>
            <a:off x="588010" y="3358912"/>
            <a:ext cx="11018520" cy="1045845"/>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不足</a:t>
            </a:r>
            <a:endParaRPr lang="zh-CN" altLang="en-US" sz="2000">
              <a:ea typeface="宋体" panose="02010600030101010101" pitchFamily="2" charset="-122"/>
            </a:endParaRPr>
          </a:p>
          <a:p>
            <a:pPr marL="0" indent="0">
              <a:buNone/>
            </a:pPr>
            <a:r>
              <a:rPr lang="en-US" altLang="zh-CN" sz="2000" b="1">
                <a:solidFill>
                  <a:srgbClr val="FF0000"/>
                </a:solidFill>
                <a:ea typeface="宋体" panose="02010600030101010101" pitchFamily="2" charset="-122"/>
                <a:sym typeface="+mn-ea"/>
              </a:rPr>
              <a:t>1</a:t>
            </a:r>
            <a:r>
              <a:rPr lang="zh-CN" altLang="en-US" sz="2000" b="1">
                <a:solidFill>
                  <a:srgbClr val="FF0000"/>
                </a:solidFill>
                <a:ea typeface="宋体" panose="02010600030101010101" pitchFamily="2" charset="-122"/>
                <a:sym typeface="+mn-ea"/>
              </a:rPr>
              <a:t>、实际项目（机遇）</a:t>
            </a:r>
            <a:endParaRPr lang="zh-CN" altLang="en-US" sz="2000">
              <a:ea typeface="宋体" panose="02010600030101010101" pitchFamily="2" charset="-122"/>
              <a:sym typeface="+mn-ea"/>
            </a:endParaRPr>
          </a:p>
          <a:p>
            <a:pPr marL="0" indent="0">
              <a:buNone/>
            </a:pPr>
            <a:r>
              <a:rPr lang="en-US" altLang="zh-CN" sz="2000">
                <a:ea typeface="宋体" panose="02010600030101010101" pitchFamily="2" charset="-122"/>
                <a:sym typeface="+mn-ea"/>
              </a:rPr>
              <a:t>2</a:t>
            </a:r>
            <a:r>
              <a:rPr lang="zh-CN" altLang="en-US" sz="2000">
                <a:ea typeface="宋体" panose="02010600030101010101" pitchFamily="2" charset="-122"/>
                <a:sym typeface="+mn-ea"/>
              </a:rPr>
              <a:t>、协同帮助（环境）</a:t>
            </a:r>
            <a:endParaRPr lang="zh-CN" altLang="en-US" sz="2000">
              <a:ea typeface="宋体" panose="02010600030101010101" pitchFamily="2" charset="-122"/>
              <a:sym typeface="+mn-ea"/>
            </a:endParaRPr>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0" y="838200"/>
              <a:ext cx="4457700" cy="2247900"/>
            </p14:xfrm>
          </p:contentPart>
        </mc:Choice>
        <mc:Fallback xmlns="">
          <p:pic>
            <p:nvPicPr>
              <p:cNvPr id="4" name="墨迹 3"/>
            </p:nvPicPr>
            <p:blipFill>
              <a:blip r:embed="rId2"/>
            </p:blipFill>
            <p:spPr>
              <a:xfrm>
                <a:off x="0" y="838200"/>
                <a:ext cx="4457700" cy="22479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1"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heel(1)">
                                      <p:cBhvr>
                                        <p:cTn id="17" dur="2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1"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strips(down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ackground-imag"/>
          <p:cNvPicPr>
            <a:picLocks noChangeAspect="1"/>
          </p:cNvPicPr>
          <p:nvPr/>
        </p:nvPicPr>
        <p:blipFill>
          <a:blip r:embed="rId1" cstate="print"/>
          <a:stretch>
            <a:fillRect/>
          </a:stretch>
        </p:blipFill>
        <p:spPr>
          <a:xfrm>
            <a:off x="-7827" y="-4628"/>
            <a:ext cx="12208256" cy="6867257"/>
          </a:xfrm>
          <a:prstGeom prst="rect">
            <a:avLst/>
          </a:prstGeom>
        </p:spPr>
      </p:pic>
      <p:sp>
        <p:nvSpPr>
          <p:cNvPr id="19" name="矩形 259"/>
          <p:cNvSpPr>
            <a:spLocks noChangeArrowheads="1"/>
          </p:cNvSpPr>
          <p:nvPr/>
        </p:nvSpPr>
        <p:spPr bwMode="auto">
          <a:xfrm>
            <a:off x="2285462" y="2082673"/>
            <a:ext cx="7621078" cy="467360"/>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a:buNone/>
            </a:pPr>
            <a:r>
              <a:rPr lang="zh-CN" altLang="en-US" sz="3035">
                <a:solidFill>
                  <a:schemeClr val="bg1"/>
                </a:solidFill>
                <a:cs typeface="Arial" panose="020B0604020202020204" pitchFamily="34" charset="0"/>
              </a:rPr>
              <a:t>感谢</a:t>
            </a:r>
            <a:r>
              <a:rPr lang="zh-CN" altLang="en-US" sz="3035" smtClean="0">
                <a:solidFill>
                  <a:schemeClr val="bg1"/>
                </a:solidFill>
                <a:cs typeface="Arial" panose="020B0604020202020204" pitchFamily="34" charset="0"/>
              </a:rPr>
              <a:t>聆听</a:t>
            </a:r>
            <a:endParaRPr lang="zh-CN" altLang="en-US" sz="3035" dirty="0">
              <a:solidFill>
                <a:schemeClr val="bg1"/>
              </a:solidFill>
              <a:cs typeface="Arial" panose="020B0604020202020204" pitchFamily="34" charset="0"/>
            </a:endParaRPr>
          </a:p>
        </p:txBody>
      </p:sp>
      <p:sp>
        <p:nvSpPr>
          <p:cNvPr id="3" name="矩形 259"/>
          <p:cNvSpPr>
            <a:spLocks noChangeArrowheads="1"/>
          </p:cNvSpPr>
          <p:nvPr/>
        </p:nvSpPr>
        <p:spPr bwMode="auto">
          <a:xfrm>
            <a:off x="2041633" y="2957986"/>
            <a:ext cx="8109938" cy="1400175"/>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a:buNone/>
            </a:pPr>
            <a:r>
              <a:rPr lang="en-US" altLang="zh-CN" sz="9100" b="1" dirty="0">
                <a:solidFill>
                  <a:schemeClr val="bg1"/>
                </a:solidFill>
                <a:cs typeface="Arial" panose="020B0604020202020204" pitchFamily="34" charset="0"/>
              </a:rPr>
              <a:t>THANK YOU</a:t>
            </a:r>
            <a:endParaRPr lang="en-US" altLang="zh-CN" sz="9100" b="1" dirty="0">
              <a:solidFill>
                <a:schemeClr val="bg1"/>
              </a:solidFill>
              <a:cs typeface="Arial" panose="020B0604020202020204" pitchFamily="34" charset="0"/>
            </a:endParaRPr>
          </a:p>
        </p:txBody>
      </p:sp>
      <p:pic>
        <p:nvPicPr>
          <p:cNvPr id="6" name="图片 5" descr="sunrun.png"/>
          <p:cNvPicPr>
            <a:picLocks noChangeAspect="1"/>
          </p:cNvPicPr>
          <p:nvPr/>
        </p:nvPicPr>
        <p:blipFill>
          <a:blip r:embed="rId2" cstate="print">
            <a:extLst>
              <a:ext uri="{28A0092B-C50C-407E-A947-70E740481C1C}">
                <a14:useLocalDpi xmlns:a14="http://schemas.microsoft.com/office/drawing/2010/main" val="0"/>
              </a:ext>
            </a:extLst>
          </a:blip>
          <a:srcRect t="22756" b="19048"/>
          <a:stretch>
            <a:fillRect/>
          </a:stretch>
        </p:blipFill>
        <p:spPr>
          <a:xfrm>
            <a:off x="10758283" y="188"/>
            <a:ext cx="1433759" cy="834390"/>
          </a:xfrm>
          <a:prstGeom prst="rect">
            <a:avLst/>
          </a:prstGeom>
        </p:spPr>
      </p:pic>
      <p:sp>
        <p:nvSpPr>
          <p:cNvPr id="4" name="矩形 259"/>
          <p:cNvSpPr>
            <a:spLocks noChangeArrowheads="1"/>
          </p:cNvSpPr>
          <p:nvPr/>
        </p:nvSpPr>
        <p:spPr bwMode="auto">
          <a:xfrm>
            <a:off x="2041622" y="4940808"/>
            <a:ext cx="7621078" cy="467360"/>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a:buNone/>
            </a:pPr>
            <a:r>
              <a:rPr lang="zh-CN" altLang="en-US" sz="3035" dirty="0">
                <a:solidFill>
                  <a:schemeClr val="bg1"/>
                </a:solidFill>
                <a:cs typeface="Arial" panose="020B0604020202020204" pitchFamily="34" charset="0"/>
              </a:rPr>
              <a:t>提前祝福大家新春快乐！</a:t>
            </a:r>
            <a:endParaRPr lang="zh-CN" altLang="en-US" sz="3035" dirty="0">
              <a:solidFill>
                <a:schemeClr val="bg1"/>
              </a:solidFill>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649"/>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19"/>
                                        </p:tgtEl>
                                      </p:cBhvr>
                                    </p:animEffect>
                                    <p:animScale>
                                      <p:cBhvr>
                                        <p:cTn id="15" dur="250" autoRev="1" fill="hold"/>
                                        <p:tgtEl>
                                          <p:spTgt spid="19"/>
                                        </p:tgtEl>
                                      </p:cBhvr>
                                      <p:by x="105000" y="105000"/>
                                    </p:animScale>
                                  </p:childTnLst>
                                </p:cTn>
                              </p:par>
                            </p:childTnLst>
                          </p:cTn>
                        </p:par>
                        <p:par>
                          <p:cTn id="16" fill="hold">
                            <p:stCondLst>
                              <p:cond delay="1149"/>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
                                        </p:tgtEl>
                                        <p:attrNameLst>
                                          <p:attrName>ppt_y</p:attrName>
                                        </p:attrNameLst>
                                      </p:cBhvr>
                                      <p:tavLst>
                                        <p:tav tm="0">
                                          <p:val>
                                            <p:strVal val="#ppt_y"/>
                                          </p:val>
                                        </p:tav>
                                        <p:tav tm="100000">
                                          <p:val>
                                            <p:strVal val="#ppt_y"/>
                                          </p:val>
                                        </p:tav>
                                      </p:tavLst>
                                    </p:anim>
                                    <p:anim calcmode="lin" valueType="num">
                                      <p:cBhvr>
                                        <p:cTn id="21"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
                                        </p:tgtEl>
                                      </p:cBhvr>
                                    </p:animEffect>
                                  </p:childTnLst>
                                </p:cTn>
                              </p:par>
                            </p:childTnLst>
                          </p:cTn>
                        </p:par>
                        <p:par>
                          <p:cTn id="24" fill="hold">
                            <p:stCondLst>
                              <p:cond delay="2049"/>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3"/>
                                        </p:tgtEl>
                                      </p:cBhvr>
                                    </p:animEffect>
                                    <p:animScale>
                                      <p:cBhvr>
                                        <p:cTn id="27" dur="250" autoRev="1" fill="hold"/>
                                        <p:tgtEl>
                                          <p:spTgt spid="3"/>
                                        </p:tgtEl>
                                      </p:cBhvr>
                                      <p:by x="105000" y="105000"/>
                                    </p:animScale>
                                  </p:childTnLst>
                                </p:cTn>
                              </p:par>
                            </p:childTnLst>
                          </p:cTn>
                        </p:par>
                        <p:par>
                          <p:cTn id="28" fill="hold">
                            <p:stCondLst>
                              <p:cond delay="2549"/>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4"/>
                                        </p:tgtEl>
                                        <p:attrNameLst>
                                          <p:attrName>ppt_y</p:attrName>
                                        </p:attrNameLst>
                                      </p:cBhvr>
                                      <p:tavLst>
                                        <p:tav tm="0">
                                          <p:val>
                                            <p:strVal val="#ppt_y"/>
                                          </p:val>
                                        </p:tav>
                                        <p:tav tm="100000">
                                          <p:val>
                                            <p:strVal val="#ppt_y"/>
                                          </p:val>
                                        </p:tav>
                                      </p:tavLst>
                                    </p:anim>
                                    <p:anim calcmode="lin" valueType="num">
                                      <p:cBhvr>
                                        <p:cTn id="33"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4"/>
                                        </p:tgtEl>
                                      </p:cBhvr>
                                    </p:animEffect>
                                  </p:childTnLst>
                                </p:cTn>
                              </p:par>
                            </p:childTnLst>
                          </p:cTn>
                        </p:par>
                        <p:par>
                          <p:cTn id="36" fill="hold">
                            <p:stCondLst>
                              <p:cond delay="3550"/>
                            </p:stCondLst>
                            <p:childTnLst>
                              <p:par>
                                <p:cTn id="37" presetID="26" presetClass="emph" presetSubtype="0" fill="hold" grpId="1" nodeType="afterEffect">
                                  <p:stCondLst>
                                    <p:cond delay="0"/>
                                  </p:stCondLst>
                                  <p:iterate type="lt">
                                    <p:tmPct val="0"/>
                                  </p:iterate>
                                  <p:childTnLst>
                                    <p:animEffect transition="out" filter="fade">
                                      <p:cBhvr>
                                        <p:cTn id="38" dur="500" tmFilter="0, 0; .2, .5; .8, .5; 1, 0"/>
                                        <p:tgtEl>
                                          <p:spTgt spid="4"/>
                                        </p:tgtEl>
                                      </p:cBhvr>
                                    </p:animEffect>
                                    <p:animScale>
                                      <p:cBhvr>
                                        <p:cTn id="3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3" grpId="0"/>
      <p:bldP spid="3" grpId="1"/>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773" y="65405"/>
            <a:ext cx="7988087" cy="766158"/>
          </a:xfrm>
        </p:spPr>
        <p:txBody>
          <a:bodyPr>
            <a:normAutofit/>
          </a:bodyPr>
          <a:lstStyle/>
          <a:p>
            <a:r>
              <a:rPr lang="zh-CN" altLang="en-US" dirty="0" smtClean="0">
                <a:latin typeface="Arial" panose="020B0604020202020204" pitchFamily="34" charset="0"/>
                <a:cs typeface="+mn-ea"/>
                <a:sym typeface="Arial" panose="020B0604020202020204" pitchFamily="34" charset="0"/>
              </a:rPr>
              <a:t>基本概念</a:t>
            </a:r>
            <a:endParaRPr lang="zh-CN" altLang="en-US" dirty="0"/>
          </a:p>
        </p:txBody>
      </p:sp>
      <p:sp>
        <p:nvSpPr>
          <p:cNvPr id="3" name="Text Placeholder 5"/>
          <p:cNvSpPr>
            <a:spLocks noGrp="1"/>
          </p:cNvSpPr>
          <p:nvPr>
            <p:ph type="body" sz="quarter" idx="10"/>
          </p:nvPr>
        </p:nvSpPr>
        <p:spPr>
          <a:xfrm>
            <a:off x="440055" y="1406922"/>
            <a:ext cx="11018520" cy="1723390"/>
          </a:xfrm>
        </p:spPr>
        <p:txBody>
          <a:bodyPr/>
          <a:lstStyle/>
          <a:p>
            <a:r>
              <a:rPr lang="en-US" b="1"/>
              <a:t>大数据（big data）</a:t>
            </a:r>
            <a:r>
              <a:rPr lang="en-US"/>
              <a:t> 指无法在一定时间范围内用常规软件工具进行捕捉、管理和处理的数据集合，是需要新处理模式才能具有更强的决策力、洞察发现力和流程优化能力的海量、高增长率和多样化的信息资产。</a:t>
            </a:r>
            <a:endParaRPr lang="en-US"/>
          </a:p>
        </p:txBody>
      </p:sp>
      <p:sp>
        <p:nvSpPr>
          <p:cNvPr id="4" name="Text Placeholder 5"/>
          <p:cNvSpPr>
            <a:spLocks noGrp="1"/>
          </p:cNvSpPr>
          <p:nvPr/>
        </p:nvSpPr>
        <p:spPr>
          <a:xfrm>
            <a:off x="586740" y="3886597"/>
            <a:ext cx="11018520" cy="43053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chemeClr val="tx1"/>
                    </a:gs>
                    <a:gs pos="100000">
                      <a:schemeClr val="tx1"/>
                    </a:gs>
                  </a:gsLst>
                  <a:lin ang="5400000" scaled="0"/>
                </a:gradFill>
                <a:latin typeface="+mn-lt"/>
                <a:ea typeface="+mn-ea"/>
                <a:cs typeface="+mn-cs"/>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a:ea typeface="宋体" panose="02010600030101010101" pitchFamily="2" charset="-122"/>
              </a:rPr>
              <a:t>单位</a:t>
            </a:r>
            <a:r>
              <a:rPr lang="zh-CN" altLang="en-US">
                <a:ea typeface="宋体" panose="02010600030101010101" pitchFamily="2" charset="-122"/>
              </a:rPr>
              <a:t>：</a:t>
            </a:r>
            <a:r>
              <a:rPr lang="en-US"/>
              <a:t>bit、Byte、KB、MB、GB、TB、PB、EB、ZB、YB、BB、NB、DB</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773" y="65405"/>
            <a:ext cx="7988087" cy="766158"/>
          </a:xfrm>
        </p:spPr>
        <p:txBody>
          <a:bodyPr>
            <a:normAutofit/>
          </a:bodyPr>
          <a:lstStyle/>
          <a:p>
            <a:r>
              <a:rPr lang="zh-CN" altLang="en-US" dirty="0" smtClean="0">
                <a:latin typeface="Arial" panose="020B0604020202020204" pitchFamily="34" charset="0"/>
                <a:cs typeface="+mn-ea"/>
                <a:sym typeface="Arial" panose="020B0604020202020204" pitchFamily="34" charset="0"/>
              </a:rPr>
              <a:t>大数据的特点</a:t>
            </a:r>
            <a:endParaRPr lang="zh-CN" altLang="en-US" dirty="0"/>
          </a:p>
        </p:txBody>
      </p:sp>
      <p:sp>
        <p:nvSpPr>
          <p:cNvPr id="2" name="Text Placeholder 5"/>
          <p:cNvSpPr>
            <a:spLocks noGrp="1"/>
          </p:cNvSpPr>
          <p:nvPr>
            <p:ph type="body" sz="quarter" idx="10"/>
          </p:nvPr>
        </p:nvSpPr>
        <p:spPr>
          <a:xfrm>
            <a:off x="440055" y="1236980"/>
            <a:ext cx="11018520" cy="1116330"/>
          </a:xfrm>
        </p:spPr>
        <p:txBody>
          <a:bodyPr wrap="square">
            <a:normAutofit/>
          </a:bodyPr>
          <a:lstStyle/>
          <a:p>
            <a:r>
              <a:rPr lang="en-US" sz="2000" b="1"/>
              <a:t>Volume（大量）</a:t>
            </a:r>
            <a:endParaRPr lang="en-US" sz="2000"/>
          </a:p>
          <a:p>
            <a:pPr marL="0" indent="0">
              <a:buNone/>
            </a:pPr>
            <a:r>
              <a:rPr sz="2000"/>
              <a:t>截至目前，人类生产的所有印刷材料的数据量是200PB，而历史上全人类总共说过的话的数据量大约是5EB。当前，典型个人计算机硬盘的容量为TB量级，而一些大企业的数据量已经接近EB量级。</a:t>
            </a:r>
            <a:endParaRPr sz="2000"/>
          </a:p>
        </p:txBody>
      </p:sp>
      <p:sp>
        <p:nvSpPr>
          <p:cNvPr id="5" name="Text Placeholder 5"/>
          <p:cNvSpPr>
            <a:spLocks noGrp="1"/>
          </p:cNvSpPr>
          <p:nvPr/>
        </p:nvSpPr>
        <p:spPr>
          <a:xfrm>
            <a:off x="443865" y="2459117"/>
            <a:ext cx="11018520" cy="984885"/>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chemeClr val="tx1"/>
                    </a:gs>
                    <a:gs pos="100000">
                      <a:schemeClr val="tx1"/>
                    </a:gs>
                  </a:gsLst>
                  <a:lin ang="5400000" scaled="0"/>
                </a:gradFill>
                <a:latin typeface="+mn-lt"/>
                <a:ea typeface="+mn-ea"/>
                <a:cs typeface="+mn-cs"/>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b="1"/>
              <a:t>Velocity（高速）</a:t>
            </a:r>
            <a:endParaRPr lang="en-US" sz="2000" b="1"/>
          </a:p>
          <a:p>
            <a:pPr marL="0" indent="0">
              <a:buNone/>
            </a:pPr>
            <a:r>
              <a:rPr lang="en-US" sz="2000"/>
              <a:t>这是大数据区分于传统数据挖掘的最显著特征。根据IDC的“数字宇宙”的报告，预计到2020年，全球数据使用量将达到35.2ZB。在如此海量的数据面前，处理数据的效率就是企业的生命 。</a:t>
            </a:r>
            <a:endParaRPr lang="en-US" sz="2000"/>
          </a:p>
        </p:txBody>
      </p:sp>
      <p:sp>
        <p:nvSpPr>
          <p:cNvPr id="7" name="Text Placeholder 5"/>
          <p:cNvSpPr>
            <a:spLocks noGrp="1"/>
          </p:cNvSpPr>
          <p:nvPr/>
        </p:nvSpPr>
        <p:spPr>
          <a:xfrm>
            <a:off x="440055" y="3629422"/>
            <a:ext cx="11018520" cy="1292225"/>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chemeClr val="tx1"/>
                    </a:gs>
                    <a:gs pos="100000">
                      <a:schemeClr val="tx1"/>
                    </a:gs>
                  </a:gsLst>
                  <a:lin ang="5400000" scaled="0"/>
                </a:gradFill>
                <a:latin typeface="+mn-lt"/>
                <a:ea typeface="+mn-ea"/>
                <a:cs typeface="+mn-cs"/>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b="1"/>
              <a:t>Variety（多样）</a:t>
            </a:r>
            <a:endParaRPr lang="en-US" sz="2000" b="1"/>
          </a:p>
          <a:p>
            <a:pPr marL="0" indent="0">
              <a:buNone/>
            </a:pPr>
            <a:r>
              <a:rPr lang="en-US" sz="2000"/>
              <a:t>这种类型的多样性也让数据被分为结构化数据和非结构化数据。相对于以往便于存储的以数据库/文本为主的结构化数据，非结构化数据越来越多，包括网络日志、音频、视频、图片、地理位置信息等，这些多类型的数据对数据的处理能力提出了更高要求。</a:t>
            </a:r>
            <a:endParaRPr lang="en-US" sz="2000"/>
          </a:p>
        </p:txBody>
      </p:sp>
      <p:sp>
        <p:nvSpPr>
          <p:cNvPr id="8" name="Text Placeholder 5"/>
          <p:cNvSpPr>
            <a:spLocks noGrp="1"/>
          </p:cNvSpPr>
          <p:nvPr/>
        </p:nvSpPr>
        <p:spPr>
          <a:xfrm>
            <a:off x="440055" y="5107067"/>
            <a:ext cx="11018520" cy="984885"/>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chemeClr val="tx1"/>
                    </a:gs>
                    <a:gs pos="100000">
                      <a:schemeClr val="tx1"/>
                    </a:gs>
                  </a:gsLst>
                  <a:lin ang="5400000" scaled="0"/>
                </a:gradFill>
                <a:latin typeface="+mn-lt"/>
                <a:ea typeface="+mn-ea"/>
                <a:cs typeface="+mn-cs"/>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b="1"/>
              <a:t>Value（低价值密度）</a:t>
            </a:r>
            <a:endParaRPr lang="en-US" sz="2000" b="1"/>
          </a:p>
          <a:p>
            <a:pPr marL="0" indent="0">
              <a:buNone/>
            </a:pPr>
            <a:r>
              <a:rPr lang="en-US" sz="2000"/>
              <a:t>价值密度的高低与数据总量的大小成反比。比如，在一天监控视频中，我们只关心宋宋老师晚上在床上健身那一分钟，如何快速对有价值数据“提纯”成为目前大数据背景下待解决的难题。</a:t>
            </a:r>
            <a:endParaRPr 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000" fill="hold">
                                          <p:stCondLst>
                                            <p:cond delay="0"/>
                                          </p:stCondLst>
                                        </p:cTn>
                                        <p:tgtEl>
                                          <p:spTgt spid="2">
                                            <p:txEl>
                                              <p:pRg st="0" end="0"/>
                                            </p:txEl>
                                          </p:spTgt>
                                        </p:tgtEl>
                                        <p:attrNameLst>
                                          <p:attrName>style.visibility</p:attrName>
                                        </p:attrNameLst>
                                      </p:cBhvr>
                                      <p:to>
                                        <p:strVal val="visible"/>
                                      </p:to>
                                    </p:set>
                                    <p:animEffect transition="in" filter="strips(downLeft)">
                                      <p:cBhvr>
                                        <p:cTn id="7" dur="1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000" fill="hold">
                                          <p:stCondLst>
                                            <p:cond delay="0"/>
                                          </p:stCondLst>
                                        </p:cTn>
                                        <p:tgtEl>
                                          <p:spTgt spid="2">
                                            <p:txEl>
                                              <p:pRg st="1" end="1"/>
                                            </p:txEl>
                                          </p:spTgt>
                                        </p:tgtEl>
                                        <p:attrNameLst>
                                          <p:attrName>style.visibility</p:attrName>
                                        </p:attrNameLst>
                                      </p:cBhvr>
                                      <p:to>
                                        <p:strVal val="visible"/>
                                      </p:to>
                                    </p:set>
                                    <p:animEffect transition="in" filter="strips(downLeft)">
                                      <p:cBhvr>
                                        <p:cTn id="12" dur="10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000" fill="hold">
                                          <p:stCondLst>
                                            <p:cond delay="0"/>
                                          </p:stCondLst>
                                        </p:cTn>
                                        <p:tgtEl>
                                          <p:spTgt spid="5"/>
                                        </p:tgtEl>
                                        <p:attrNameLst>
                                          <p:attrName>style.visibility</p:attrName>
                                        </p:attrNameLst>
                                      </p:cBhvr>
                                      <p:to>
                                        <p:strVal val="visible"/>
                                      </p:to>
                                    </p:set>
                                    <p:animEffect transition="in" filter="strips(downLeft)">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000" fill="hold">
                                          <p:stCondLst>
                                            <p:cond delay="0"/>
                                          </p:stCondLst>
                                        </p:cTn>
                                        <p:tgtEl>
                                          <p:spTgt spid="7"/>
                                        </p:tgtEl>
                                        <p:attrNameLst>
                                          <p:attrName>style.visibility</p:attrName>
                                        </p:attrNameLst>
                                      </p:cBhvr>
                                      <p:to>
                                        <p:strVal val="visible"/>
                                      </p:to>
                                    </p:set>
                                    <p:animEffect transition="in" filter="strips(downLeft)">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000" fill="hold">
                                          <p:stCondLst>
                                            <p:cond delay="0"/>
                                          </p:stCondLst>
                                        </p:cTn>
                                        <p:tgtEl>
                                          <p:spTgt spid="8"/>
                                        </p:tgtEl>
                                        <p:attrNameLst>
                                          <p:attrName>style.visibility</p:attrName>
                                        </p:attrNameLst>
                                      </p:cBhvr>
                                      <p:to>
                                        <p:strVal val="visible"/>
                                      </p:to>
                                    </p:set>
                                    <p:animEffect transition="in" filter="strips(downLeft)">
                                      <p:cBhvr>
                                        <p:cTn id="2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773" y="65405"/>
            <a:ext cx="7988087" cy="766158"/>
          </a:xfrm>
        </p:spPr>
        <p:txBody>
          <a:bodyPr>
            <a:normAutofit/>
          </a:bodyPr>
          <a:lstStyle/>
          <a:p>
            <a:r>
              <a:rPr lang="zh-CN" altLang="en-US" dirty="0" smtClean="0">
                <a:latin typeface="Arial" panose="020B0604020202020204" pitchFamily="34" charset="0"/>
                <a:cs typeface="+mn-ea"/>
                <a:sym typeface="Arial" panose="020B0604020202020204" pitchFamily="34" charset="0"/>
              </a:rPr>
              <a:t>应用领域</a:t>
            </a:r>
            <a:endParaRPr lang="zh-CN" altLang="en-US" dirty="0"/>
          </a:p>
        </p:txBody>
      </p:sp>
      <p:sp>
        <p:nvSpPr>
          <p:cNvPr id="17" name="Text Placeholder 5"/>
          <p:cNvSpPr>
            <a:spLocks noGrp="1"/>
          </p:cNvSpPr>
          <p:nvPr/>
        </p:nvSpPr>
        <p:spPr>
          <a:xfrm>
            <a:off x="586740" y="1276747"/>
            <a:ext cx="11018520" cy="30734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en-US" sz="2000" b="1"/>
              <a:t>理解客户、满足客户服务需求</a:t>
            </a:r>
            <a:endParaRPr lang="en-US" sz="2000" b="1"/>
          </a:p>
        </p:txBody>
      </p:sp>
      <p:sp>
        <p:nvSpPr>
          <p:cNvPr id="18" name="Text Placeholder 5"/>
          <p:cNvSpPr>
            <a:spLocks noGrp="1"/>
          </p:cNvSpPr>
          <p:nvPr/>
        </p:nvSpPr>
        <p:spPr>
          <a:xfrm>
            <a:off x="588010" y="1848247"/>
            <a:ext cx="11018520" cy="30734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en-US" sz="2000" b="1"/>
              <a:t>提高医疗和研发</a:t>
            </a:r>
            <a:endParaRPr lang="en-US" sz="2000" b="1"/>
          </a:p>
        </p:txBody>
      </p:sp>
      <p:sp>
        <p:nvSpPr>
          <p:cNvPr id="19" name="Text Placeholder 5"/>
          <p:cNvSpPr>
            <a:spLocks noGrp="1"/>
          </p:cNvSpPr>
          <p:nvPr/>
        </p:nvSpPr>
        <p:spPr>
          <a:xfrm>
            <a:off x="588010" y="2488327"/>
            <a:ext cx="11018520" cy="30734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en-US" sz="2000" b="1"/>
              <a:t>金融交易</a:t>
            </a:r>
            <a:endParaRPr lang="en-US" sz="2000" b="1"/>
          </a:p>
        </p:txBody>
      </p:sp>
      <p:sp>
        <p:nvSpPr>
          <p:cNvPr id="20" name="Text Placeholder 5"/>
          <p:cNvSpPr>
            <a:spLocks noGrp="1"/>
          </p:cNvSpPr>
          <p:nvPr/>
        </p:nvSpPr>
        <p:spPr>
          <a:xfrm>
            <a:off x="586740" y="3141742"/>
            <a:ext cx="11018520" cy="30734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en-US" sz="2000" b="1"/>
              <a:t>改善我们的城市</a:t>
            </a:r>
            <a:endParaRPr lang="en-US" sz="2000" b="1"/>
          </a:p>
        </p:txBody>
      </p:sp>
      <p:sp>
        <p:nvSpPr>
          <p:cNvPr id="21" name="Text Placeholder 5"/>
          <p:cNvSpPr>
            <a:spLocks noGrp="1"/>
          </p:cNvSpPr>
          <p:nvPr/>
        </p:nvSpPr>
        <p:spPr>
          <a:xfrm>
            <a:off x="586740" y="3762137"/>
            <a:ext cx="11018520" cy="30734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en-US" sz="2000" b="1"/>
              <a:t>改善安全和执法</a:t>
            </a:r>
            <a:endParaRPr lang="en-US" sz="2000" b="1"/>
          </a:p>
        </p:txBody>
      </p:sp>
      <p:sp>
        <p:nvSpPr>
          <p:cNvPr id="24" name="Text Placeholder 5"/>
          <p:cNvSpPr>
            <a:spLocks noGrp="1"/>
          </p:cNvSpPr>
          <p:nvPr/>
        </p:nvSpPr>
        <p:spPr>
          <a:xfrm>
            <a:off x="586740" y="4959112"/>
            <a:ext cx="11018520" cy="30734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solidFill>
                  <a:srgbClr val="FF0000"/>
                </a:solidFill>
                <a:ea typeface="宋体" panose="02010600030101010101" pitchFamily="2" charset="-122"/>
              </a:rPr>
              <a:t>机器学习、人工智能强力后盾（阿尔法狗）</a:t>
            </a:r>
            <a:endParaRPr lang="zh-CN" altLang="en-US" sz="2000" b="1">
              <a:solidFill>
                <a:srgbClr val="FF0000"/>
              </a:solidFill>
              <a:ea typeface="宋体" panose="02010600030101010101" pitchFamily="2" charset="-122"/>
            </a:endParaRPr>
          </a:p>
        </p:txBody>
      </p:sp>
      <p:sp>
        <p:nvSpPr>
          <p:cNvPr id="2" name="Text Placeholder 5"/>
          <p:cNvSpPr>
            <a:spLocks noGrp="1"/>
          </p:cNvSpPr>
          <p:nvPr/>
        </p:nvSpPr>
        <p:spPr>
          <a:xfrm>
            <a:off x="586740" y="5455047"/>
            <a:ext cx="11018520" cy="30734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en-US" altLang="zh-CN" sz="2000" b="1">
                <a:ea typeface="宋体" panose="02010600030101010101" pitchFamily="2" charset="-122"/>
              </a:rPr>
              <a:t>......</a:t>
            </a:r>
            <a:endParaRPr lang="en-US" altLang="zh-CN" sz="2000" b="1">
              <a:ea typeface="宋体" panose="02010600030101010101" pitchFamily="2" charset="-122"/>
            </a:endParaRPr>
          </a:p>
        </p:txBody>
      </p:sp>
      <p:sp>
        <p:nvSpPr>
          <p:cNvPr id="3" name="Text Placeholder 5"/>
          <p:cNvSpPr>
            <a:spLocks noGrp="1"/>
          </p:cNvSpPr>
          <p:nvPr/>
        </p:nvSpPr>
        <p:spPr>
          <a:xfrm>
            <a:off x="588010" y="4313952"/>
            <a:ext cx="11018520" cy="30734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en-US" sz="2000" b="1"/>
              <a:t>优化机器和设备性能</a:t>
            </a:r>
            <a:endParaRPr lang="en-US" sz="2000" b="1"/>
          </a:p>
        </p:txBody>
      </p:sp>
      <p:sp>
        <p:nvSpPr>
          <p:cNvPr id="4" name="文本框 3"/>
          <p:cNvSpPr txBox="1"/>
          <p:nvPr/>
        </p:nvSpPr>
        <p:spPr>
          <a:xfrm>
            <a:off x="5232400" y="2488565"/>
            <a:ext cx="4940300" cy="922020"/>
          </a:xfrm>
          <a:prstGeom prst="rect">
            <a:avLst/>
          </a:prstGeom>
          <a:noFill/>
        </p:spPr>
        <p:txBody>
          <a:bodyPr wrap="square" rtlCol="0" anchor="t">
            <a:spAutoFit/>
          </a:bodyPr>
          <a:p>
            <a:r>
              <a:rPr lang="zh-CN" altLang="en-US"/>
              <a:t>一层神经网络会把</a:t>
            </a:r>
            <a:r>
              <a:rPr lang="zh-CN" altLang="en-US" b="1">
                <a:solidFill>
                  <a:srgbClr val="FF0000"/>
                </a:solidFill>
              </a:rPr>
              <a:t>大量</a:t>
            </a:r>
            <a:r>
              <a:rPr lang="zh-CN" altLang="en-US"/>
              <a:t>矩阵数字作为</a:t>
            </a:r>
            <a:r>
              <a:rPr lang="zh-CN" altLang="en-US" b="1">
                <a:solidFill>
                  <a:srgbClr val="FF0000"/>
                </a:solidFill>
              </a:rPr>
              <a:t>输入</a:t>
            </a:r>
            <a:r>
              <a:rPr lang="zh-CN" altLang="en-US"/>
              <a:t>，通过非线性激活方法取权重，再产生另一个</a:t>
            </a:r>
            <a:r>
              <a:rPr lang="zh-CN" altLang="en-US" b="1">
                <a:solidFill>
                  <a:srgbClr val="FF0000"/>
                </a:solidFill>
              </a:rPr>
              <a:t>数据集合</a:t>
            </a:r>
            <a:r>
              <a:rPr lang="zh-CN" altLang="en-US"/>
              <a:t>作为</a:t>
            </a:r>
            <a:r>
              <a:rPr lang="zh-CN" altLang="en-US" b="1">
                <a:solidFill>
                  <a:srgbClr val="FF0000"/>
                </a:solidFill>
              </a:rPr>
              <a:t>输出</a:t>
            </a:r>
            <a:r>
              <a:rPr lang="zh-CN" altLang="en-US"/>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000" fill="hold">
                                          <p:stCondLst>
                                            <p:cond delay="0"/>
                                          </p:stCondLst>
                                        </p:cTn>
                                        <p:tgtEl>
                                          <p:spTgt spid="17"/>
                                        </p:tgtEl>
                                        <p:attrNameLst>
                                          <p:attrName>style.visibility</p:attrName>
                                        </p:attrNameLst>
                                      </p:cBhvr>
                                      <p:to>
                                        <p:strVal val="visible"/>
                                      </p:to>
                                    </p:set>
                                    <p:animEffect transition="in" filter="strips(downLeft)">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000" fill="hold">
                                          <p:stCondLst>
                                            <p:cond delay="0"/>
                                          </p:stCondLst>
                                        </p:cTn>
                                        <p:tgtEl>
                                          <p:spTgt spid="18"/>
                                        </p:tgtEl>
                                        <p:attrNameLst>
                                          <p:attrName>style.visibility</p:attrName>
                                        </p:attrNameLst>
                                      </p:cBhvr>
                                      <p:to>
                                        <p:strVal val="visible"/>
                                      </p:to>
                                    </p:set>
                                    <p:animEffect transition="in" filter="strips(downLeft)">
                                      <p:cBhvr>
                                        <p:cTn id="12" dur="1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000" fill="hold">
                                          <p:stCondLst>
                                            <p:cond delay="0"/>
                                          </p:stCondLst>
                                        </p:cTn>
                                        <p:tgtEl>
                                          <p:spTgt spid="19"/>
                                        </p:tgtEl>
                                        <p:attrNameLst>
                                          <p:attrName>style.visibility</p:attrName>
                                        </p:attrNameLst>
                                      </p:cBhvr>
                                      <p:to>
                                        <p:strVal val="visible"/>
                                      </p:to>
                                    </p:set>
                                    <p:animEffect transition="in" filter="strips(downLeft)">
                                      <p:cBhvr>
                                        <p:cTn id="17" dur="10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strips(down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000" fill="hold">
                                          <p:stCondLst>
                                            <p:cond delay="0"/>
                                          </p:stCondLst>
                                        </p:cTn>
                                        <p:tgtEl>
                                          <p:spTgt spid="21"/>
                                        </p:tgtEl>
                                        <p:attrNameLst>
                                          <p:attrName>style.visibility</p:attrName>
                                        </p:attrNameLst>
                                      </p:cBhvr>
                                      <p:to>
                                        <p:strVal val="visible"/>
                                      </p:to>
                                    </p:set>
                                    <p:animEffect transition="in" filter="strips(downLeft)">
                                      <p:cBhvr>
                                        <p:cTn id="27" dur="1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000" fill="hold">
                                          <p:stCondLst>
                                            <p:cond delay="0"/>
                                          </p:stCondLst>
                                        </p:cTn>
                                        <p:tgtEl>
                                          <p:spTgt spid="3"/>
                                        </p:tgtEl>
                                        <p:attrNameLst>
                                          <p:attrName>style.visibility</p:attrName>
                                        </p:attrNameLst>
                                      </p:cBhvr>
                                      <p:to>
                                        <p:strVal val="visible"/>
                                      </p:to>
                                    </p:set>
                                    <p:animEffect transition="in" filter="strips(downLeft)">
                                      <p:cBhvr>
                                        <p:cTn id="32" dur="10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strips(downLeft)">
                                      <p:cBhvr>
                                        <p:cTn id="37" dur="500"/>
                                        <p:tgtEl>
                                          <p:spTgt spid="24"/>
                                        </p:tgtEl>
                                      </p:cBhvr>
                                    </p:animEffect>
                                  </p:childTnLst>
                                </p:cTn>
                              </p:par>
                              <p:par>
                                <p:cTn id="38" presetID="18" presetClass="entr" presetSubtype="12"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strips(downLeft)">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7" presetClass="entr" presetSubtype="4" fill="hold" grpId="0" nodeType="clickEffect">
                                  <p:stCondLst>
                                    <p:cond delay="0"/>
                                  </p:stCondLst>
                                  <p:childTnLst>
                                    <p:set>
                                      <p:cBhvr>
                                        <p:cTn id="44" dur="1000" fill="hold">
                                          <p:stCondLst>
                                            <p:cond delay="0"/>
                                          </p:stCondLst>
                                        </p:cTn>
                                        <p:tgtEl>
                                          <p:spTgt spid="4"/>
                                        </p:tgtEl>
                                        <p:attrNameLst>
                                          <p:attrName>style.visibility</p:attrName>
                                        </p:attrNameLst>
                                      </p:cBhvr>
                                      <p:to>
                                        <p:strVal val="visible"/>
                                      </p:to>
                                    </p:set>
                                    <p:anim calcmode="lin" valueType="num">
                                      <p:cBhvr additive="base">
                                        <p:cTn id="45" dur="1000" fill="hold"/>
                                        <p:tgtEl>
                                          <p:spTgt spid="4"/>
                                        </p:tgtEl>
                                        <p:attrNameLst>
                                          <p:attrName>ppt_x</p:attrName>
                                        </p:attrNameLst>
                                      </p:cBhvr>
                                      <p:tavLst>
                                        <p:tav tm="0">
                                          <p:val>
                                            <p:strVal val="#ppt_x"/>
                                          </p:val>
                                        </p:tav>
                                        <p:tav tm="100000">
                                          <p:val>
                                            <p:strVal val="#ppt_x"/>
                                          </p:val>
                                        </p:tav>
                                      </p:tavLst>
                                    </p:anim>
                                    <p:anim calcmode="lin" valueType="num">
                                      <p:cBhvr additive="base">
                                        <p:cTn id="46"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3" grpId="0"/>
      <p:bldP spid="24" grpId="0"/>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a:spLocks noChangeArrowheads="1"/>
          </p:cNvSpPr>
          <p:nvPr/>
        </p:nvSpPr>
        <p:spPr bwMode="auto">
          <a:xfrm>
            <a:off x="5142870" y="3467493"/>
            <a:ext cx="1808480" cy="583565"/>
          </a:xfrm>
          <a:prstGeom prst="rect">
            <a:avLst/>
          </a:prstGeom>
          <a:noFill/>
          <a:ln>
            <a:noFill/>
          </a:ln>
        </p:spPr>
        <p:txBody>
          <a:bodyPr wrap="none" anchor="ctr">
            <a:spAutoFit/>
          </a:bodyPr>
          <a:lstStyle/>
          <a:p>
            <a:pPr algn="r"/>
            <a:r>
              <a:rPr lang="zh-CN" sz="3200" dirty="0" smtClean="0">
                <a:solidFill>
                  <a:schemeClr val="accent1"/>
                </a:solidFill>
                <a:latin typeface="Arial" panose="020B0604020202020204" pitchFamily="34" charset="0"/>
                <a:ea typeface="微软雅黑" panose="020B0503020204020204" charset="-122"/>
                <a:sym typeface="Arial" panose="020B0604020202020204" pitchFamily="34" charset="0"/>
              </a:rPr>
              <a:t>大数定律</a:t>
            </a:r>
            <a:endParaRPr lang="zh-CN" sz="3200" dirty="0" smtClean="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4" name="直接连接符 11"/>
          <p:cNvSpPr>
            <a:spLocks noChangeShapeType="1"/>
          </p:cNvSpPr>
          <p:nvPr/>
        </p:nvSpPr>
        <p:spPr bwMode="auto">
          <a:xfrm>
            <a:off x="1731937" y="2804448"/>
            <a:ext cx="5219413" cy="1588"/>
          </a:xfrm>
          <a:prstGeom prst="line">
            <a:avLst/>
          </a:prstGeom>
          <a:noFill/>
          <a:ln w="6350" cap="flat" cmpd="sng">
            <a:solidFill>
              <a:schemeClr val="accent1"/>
            </a:solidFill>
            <a:bevel/>
          </a:ln>
        </p:spPr>
        <p:txBody>
          <a:bodyPr/>
          <a:lstStyle/>
          <a:p>
            <a:endParaRPr lang="zh-CN" altLang="en-US" sz="1895">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5" name="Text Box 3"/>
          <p:cNvSpPr>
            <a:spLocks noChangeArrowheads="1"/>
          </p:cNvSpPr>
          <p:nvPr/>
        </p:nvSpPr>
        <p:spPr bwMode="auto">
          <a:xfrm>
            <a:off x="7037884" y="1915462"/>
            <a:ext cx="2848610" cy="2994660"/>
          </a:xfrm>
          <a:prstGeom prst="rect">
            <a:avLst/>
          </a:prstGeom>
          <a:noFill/>
          <a:ln>
            <a:noFill/>
          </a:ln>
        </p:spPr>
        <p:txBody>
          <a:bodyPr wrap="none" anchor="ctr">
            <a:spAutoFit/>
          </a:bodyPr>
          <a:lstStyle/>
          <a:p>
            <a:r>
              <a:rPr lang="en-US" sz="18870" dirty="0" smtClean="0">
                <a:solidFill>
                  <a:schemeClr val="accent1"/>
                </a:solidFill>
                <a:latin typeface="Arial" panose="020B0604020202020204" pitchFamily="34" charset="0"/>
                <a:ea typeface="微软雅黑" panose="020B0503020204020204" charset="-122"/>
                <a:sym typeface="Arial" panose="020B0604020202020204" pitchFamily="34" charset="0"/>
              </a:rPr>
              <a:t>02</a:t>
            </a:r>
            <a:endParaRPr lang="zh-CN" altLang="en-US" sz="1887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by="(-#ppt_w*2)" calcmode="lin" valueType="num">
                                      <p:cBhvr rctx="PPT">
                                        <p:cTn id="11" dur="500" autoRev="1" fill="hold">
                                          <p:stCondLst>
                                            <p:cond delay="0"/>
                                          </p:stCondLst>
                                        </p:cTn>
                                        <p:tgtEl>
                                          <p:spTgt spid="2"/>
                                        </p:tgtEl>
                                        <p:attrNameLst>
                                          <p:attrName>ppt_w</p:attrName>
                                        </p:attrNameLst>
                                      </p:cBhvr>
                                    </p:anim>
                                    <p:anim by="(#ppt_w*0.50)" calcmode="lin" valueType="num">
                                      <p:cBhvr>
                                        <p:cTn id="12" dur="500" decel="50000" autoRev="1" fill="hold">
                                          <p:stCondLst>
                                            <p:cond delay="0"/>
                                          </p:stCondLst>
                                        </p:cTn>
                                        <p:tgtEl>
                                          <p:spTgt spid="2"/>
                                        </p:tgtEl>
                                        <p:attrNameLst>
                                          <p:attrName>ppt_x</p:attrName>
                                        </p:attrNameLst>
                                      </p:cBhvr>
                                    </p:anim>
                                    <p:anim from="(-#ppt_h/2)" to="(#ppt_y)" calcmode="lin" valueType="num">
                                      <p:cBhvr>
                                        <p:cTn id="13" dur="1000" fill="hold">
                                          <p:stCondLst>
                                            <p:cond delay="0"/>
                                          </p:stCondLst>
                                        </p:cTn>
                                        <p:tgtEl>
                                          <p:spTgt spid="2"/>
                                        </p:tgtEl>
                                        <p:attrNameLst>
                                          <p:attrName>ppt_y</p:attrName>
                                        </p:attrNameLst>
                                      </p:cBhvr>
                                    </p:anim>
                                    <p:animRot by="21600000">
                                      <p:cBhvr>
                                        <p:cTn id="14" dur="1000" fill="hold">
                                          <p:stCondLst>
                                            <p:cond delay="0"/>
                                          </p:stCondLst>
                                        </p:cTn>
                                        <p:tgtEl>
                                          <p:spTgt spid="2"/>
                                        </p:tgtEl>
                                        <p:attrNameLst>
                                          <p:attrName>r</p:attrName>
                                        </p:attrNameLst>
                                      </p:cBhvr>
                                    </p:animRot>
                                  </p:childTnLst>
                                </p:cTn>
                              </p:par>
                            </p:childTnLst>
                          </p:cTn>
                        </p:par>
                        <p:par>
                          <p:cTn id="15" fill="hold">
                            <p:stCondLst>
                              <p:cond delay="1299"/>
                            </p:stCondLst>
                            <p:childTnLst>
                              <p:par>
                                <p:cTn id="16" presetID="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ldLvl="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773" y="65405"/>
            <a:ext cx="7988087" cy="766158"/>
          </a:xfrm>
        </p:spPr>
        <p:txBody>
          <a:bodyPr>
            <a:normAutofit/>
          </a:bodyPr>
          <a:lstStyle/>
          <a:p>
            <a:r>
              <a:rPr lang="zh-CN" dirty="0" smtClean="0">
                <a:latin typeface="Arial" panose="020B0604020202020204" pitchFamily="34" charset="0"/>
                <a:cs typeface="+mn-ea"/>
                <a:sym typeface="Arial" panose="020B0604020202020204" pitchFamily="34" charset="0"/>
              </a:rPr>
              <a:t>大数定律</a:t>
            </a:r>
            <a:endParaRPr lang="zh-CN" altLang="en-US" dirty="0" smtClean="0">
              <a:latin typeface="Arial" panose="020B0604020202020204" pitchFamily="34" charset="0"/>
              <a:cs typeface="+mn-ea"/>
              <a:sym typeface="Arial" panose="020B0604020202020204" pitchFamily="34" charset="0"/>
            </a:endParaRPr>
          </a:p>
        </p:txBody>
      </p:sp>
      <p:sp>
        <p:nvSpPr>
          <p:cNvPr id="2" name="Text Placeholder 5"/>
          <p:cNvSpPr>
            <a:spLocks noGrp="1"/>
          </p:cNvSpPr>
          <p:nvPr/>
        </p:nvSpPr>
        <p:spPr>
          <a:xfrm>
            <a:off x="586740" y="4882277"/>
            <a:ext cx="11018520" cy="30734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解决方案</a:t>
            </a:r>
            <a:endParaRPr lang="zh-CN" altLang="en-US" sz="2000">
              <a:ea typeface="宋体" panose="02010600030101010101" pitchFamily="2" charset="-122"/>
            </a:endParaRPr>
          </a:p>
        </p:txBody>
      </p:sp>
      <p:sp>
        <p:nvSpPr>
          <p:cNvPr id="5" name="Text Placeholder 5"/>
          <p:cNvSpPr>
            <a:spLocks noGrp="1"/>
          </p:cNvSpPr>
          <p:nvPr/>
        </p:nvSpPr>
        <p:spPr>
          <a:xfrm>
            <a:off x="586740" y="1425972"/>
            <a:ext cx="11018520" cy="67691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sz="2000" b="1">
                <a:ea typeface="宋体" panose="02010600030101010101" pitchFamily="2" charset="-122"/>
              </a:rPr>
              <a:t>案例一</a:t>
            </a:r>
            <a:endParaRPr lang="zh-CN" sz="2000" b="1">
              <a:ea typeface="宋体" panose="02010600030101010101" pitchFamily="2" charset="-122"/>
            </a:endParaRPr>
          </a:p>
          <a:p>
            <a:pPr marL="0" indent="0">
              <a:buNone/>
            </a:pPr>
            <a:r>
              <a:rPr lang="zh-CN" altLang="en-US" sz="2000">
                <a:ea typeface="宋体" panose="02010600030101010101" pitchFamily="2" charset="-122"/>
              </a:rPr>
              <a:t>投硬币</a:t>
            </a:r>
            <a:endParaRPr lang="zh-CN" altLang="en-US" sz="2000">
              <a:ea typeface="宋体" panose="02010600030101010101" pitchFamily="2" charset="-122"/>
            </a:endParaRPr>
          </a:p>
        </p:txBody>
      </p:sp>
      <p:sp>
        <p:nvSpPr>
          <p:cNvPr id="7" name="Text Placeholder 5"/>
          <p:cNvSpPr>
            <a:spLocks noGrp="1"/>
          </p:cNvSpPr>
          <p:nvPr/>
        </p:nvSpPr>
        <p:spPr>
          <a:xfrm>
            <a:off x="586740" y="3447812"/>
            <a:ext cx="11018520" cy="984885"/>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分析</a:t>
            </a:r>
            <a:endParaRPr lang="zh-CN" altLang="en-US" sz="2000" b="1">
              <a:ea typeface="宋体" panose="02010600030101010101" pitchFamily="2" charset="-122"/>
            </a:endParaRPr>
          </a:p>
          <a:p>
            <a:pPr marL="0" indent="0">
              <a:buNone/>
            </a:pPr>
            <a:r>
              <a:rPr lang="zh-CN" altLang="en-US" sz="2000">
                <a:ea typeface="宋体" panose="02010600030101010101" pitchFamily="2" charset="-122"/>
              </a:rPr>
              <a:t>估计某种事件时，我们不能由片面的、或者很小的没有任何代表性可言的依据作为参考，而要以具有价值的、大量的事实为基础来分析，才会得到经得起考验的模型、结果。</a:t>
            </a:r>
            <a:endParaRPr lang="zh-CN" altLang="en-US" sz="2000">
              <a:ea typeface="宋体" panose="02010600030101010101" pitchFamily="2" charset="-122"/>
            </a:endParaRPr>
          </a:p>
        </p:txBody>
      </p:sp>
      <p:sp>
        <p:nvSpPr>
          <p:cNvPr id="3" name="Text Placeholder 5"/>
          <p:cNvSpPr>
            <a:spLocks noGrp="1"/>
          </p:cNvSpPr>
          <p:nvPr/>
        </p:nvSpPr>
        <p:spPr>
          <a:xfrm>
            <a:off x="586740" y="2403237"/>
            <a:ext cx="11018520" cy="67691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sz="2000" b="1">
                <a:ea typeface="宋体" panose="02010600030101010101" pitchFamily="2" charset="-122"/>
              </a:rPr>
              <a:t>案例二</a:t>
            </a:r>
            <a:endParaRPr lang="zh-CN" sz="2000" b="1">
              <a:ea typeface="宋体" panose="02010600030101010101" pitchFamily="2" charset="-122"/>
            </a:endParaRPr>
          </a:p>
          <a:p>
            <a:pPr marL="0" indent="0">
              <a:buNone/>
            </a:pPr>
            <a:r>
              <a:rPr lang="zh-CN" altLang="en-US" sz="2000">
                <a:ea typeface="宋体" panose="02010600030101010101" pitchFamily="2" charset="-122"/>
              </a:rPr>
              <a:t>男女比率计算。</a:t>
            </a:r>
            <a:endParaRPr lang="zh-CN" altLang="en-US" sz="2000">
              <a:ea typeface="宋体" panose="02010600030101010101" pitchFamily="2" charset="-122"/>
            </a:endParaRPr>
          </a:p>
        </p:txBody>
      </p:sp>
      <p:sp>
        <p:nvSpPr>
          <p:cNvPr id="4" name="文本框 3"/>
          <p:cNvSpPr txBox="1"/>
          <p:nvPr/>
        </p:nvSpPr>
        <p:spPr>
          <a:xfrm>
            <a:off x="887095" y="5347970"/>
            <a:ext cx="2127250" cy="368300"/>
          </a:xfrm>
          <a:prstGeom prst="rect">
            <a:avLst/>
          </a:prstGeom>
          <a:noFill/>
        </p:spPr>
        <p:txBody>
          <a:bodyPr wrap="none" rtlCol="0">
            <a:spAutoFit/>
          </a:bodyPr>
          <a:p>
            <a:pPr algn="l"/>
            <a:r>
              <a:rPr lang="en-US" altLang="zh-CN">
                <a:ea typeface="宋体" panose="02010600030101010101" pitchFamily="2" charset="-122"/>
                <a:sym typeface="+mn-ea"/>
              </a:rPr>
              <a:t>1</a:t>
            </a:r>
            <a:r>
              <a:rPr lang="zh-CN" altLang="en-US">
                <a:ea typeface="宋体" panose="02010600030101010101" pitchFamily="2" charset="-122"/>
                <a:sym typeface="+mn-ea"/>
              </a:rPr>
              <a:t>、增加样本数量。</a:t>
            </a:r>
            <a:endParaRPr lang="zh-CN" altLang="en-US"/>
          </a:p>
        </p:txBody>
      </p:sp>
      <p:sp>
        <p:nvSpPr>
          <p:cNvPr id="8" name="文本框 7"/>
          <p:cNvSpPr txBox="1"/>
          <p:nvPr/>
        </p:nvSpPr>
        <p:spPr>
          <a:xfrm>
            <a:off x="887095" y="5865495"/>
            <a:ext cx="6661150" cy="368300"/>
          </a:xfrm>
          <a:prstGeom prst="rect">
            <a:avLst/>
          </a:prstGeom>
          <a:noFill/>
        </p:spPr>
        <p:txBody>
          <a:bodyPr wrap="none" rtlCol="0">
            <a:spAutoFit/>
          </a:bodyPr>
          <a:p>
            <a:pPr algn="l"/>
            <a:r>
              <a:rPr lang="en-US" altLang="zh-CN">
                <a:ea typeface="宋体" panose="02010600030101010101" pitchFamily="2" charset="-122"/>
                <a:sym typeface="+mn-ea"/>
              </a:rPr>
              <a:t>2</a:t>
            </a:r>
            <a:r>
              <a:rPr lang="zh-CN" altLang="en-US">
                <a:ea typeface="宋体" panose="02010600030101010101" pitchFamily="2" charset="-122"/>
                <a:sym typeface="+mn-ea"/>
              </a:rPr>
              <a:t>、踢出不可信数据。（或者降低这类数据的权重</a:t>
            </a:r>
            <a:r>
              <a:rPr lang="en-US" altLang="zh-CN">
                <a:ea typeface="宋体" panose="02010600030101010101" pitchFamily="2" charset="-122"/>
                <a:sym typeface="+mn-ea"/>
              </a:rPr>
              <a:t>——</a:t>
            </a:r>
            <a:r>
              <a:rPr lang="zh-CN" altLang="en-US" b="1">
                <a:solidFill>
                  <a:srgbClr val="FF0000"/>
                </a:solidFill>
                <a:ea typeface="宋体" panose="02010600030101010101" pitchFamily="2" charset="-122"/>
                <a:sym typeface="+mn-ea"/>
              </a:rPr>
              <a:t>古德图灵</a:t>
            </a:r>
            <a:r>
              <a:rPr lang="zh-CN" altLang="en-US">
                <a:ea typeface="宋体" panose="02010600030101010101" pitchFamily="2" charset="-122"/>
                <a:sym typeface="+mn-ea"/>
              </a:rPr>
              <a:t>）</a:t>
            </a:r>
            <a:endParaRPr lang="zh-CN" altLang="en-US"/>
          </a:p>
        </p:txBody>
      </p:sp>
      <p:sp>
        <p:nvSpPr>
          <p:cNvPr id="10" name="文本框 9"/>
          <p:cNvSpPr txBox="1"/>
          <p:nvPr/>
        </p:nvSpPr>
        <p:spPr>
          <a:xfrm>
            <a:off x="2919730" y="1576070"/>
            <a:ext cx="7888605" cy="922020"/>
          </a:xfrm>
          <a:prstGeom prst="rect">
            <a:avLst/>
          </a:prstGeom>
          <a:noFill/>
        </p:spPr>
        <p:txBody>
          <a:bodyPr wrap="square" rtlCol="0">
            <a:spAutoFit/>
          </a:bodyPr>
          <a:p>
            <a:pPr algn="l"/>
            <a:r>
              <a:rPr lang="zh-CN" altLang="en-US"/>
              <a:t>定义：在随机事件的大量重复出现中，往往呈现几乎必然的规律，这个规律就是大数定律。通俗地说，这个定理就是，在试验不变的条件下，重复试验多次，随机事件的频率近似于它的概率。偶然中包含着某种必然。</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strips(down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000" fill="hold">
                                          <p:stCondLst>
                                            <p:cond delay="0"/>
                                          </p:stCondLst>
                                        </p:cTn>
                                        <p:tgtEl>
                                          <p:spTgt spid="3"/>
                                        </p:tgtEl>
                                        <p:attrNameLst>
                                          <p:attrName>style.visibility</p:attrName>
                                        </p:attrNameLst>
                                      </p:cBhvr>
                                      <p:to>
                                        <p:strVal val="visible"/>
                                      </p:to>
                                    </p:set>
                                    <p:animEffect transition="in" filter="strips(downLeft)">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000" fill="hold">
                                          <p:stCondLst>
                                            <p:cond delay="0"/>
                                          </p:stCondLst>
                                        </p:cTn>
                                        <p:tgtEl>
                                          <p:spTgt spid="7"/>
                                        </p:tgtEl>
                                        <p:attrNameLst>
                                          <p:attrName>style.visibility</p:attrName>
                                        </p:attrNameLst>
                                      </p:cBhvr>
                                      <p:to>
                                        <p:strVal val="visible"/>
                                      </p:to>
                                    </p:set>
                                    <p:animEffect transition="in" filter="strips(downLeft)">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2000" fill="hold">
                                          <p:stCondLst>
                                            <p:cond delay="0"/>
                                          </p:stCondLst>
                                        </p:cTn>
                                        <p:tgtEl>
                                          <p:spTgt spid="10"/>
                                        </p:tgtEl>
                                        <p:attrNameLst>
                                          <p:attrName>style.visibility</p:attrName>
                                        </p:attrNameLst>
                                      </p:cBhvr>
                                      <p:to>
                                        <p:strVal val="visible"/>
                                      </p:to>
                                    </p:set>
                                    <p:animEffect transition="in" filter="strips(downLeft)">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strips(down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strips(down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grpId="0" nodeType="clickEffect">
                                  <p:stCondLst>
                                    <p:cond delay="0"/>
                                  </p:stCondLst>
                                  <p:childTnLst>
                                    <p:set>
                                      <p:cBhvr>
                                        <p:cTn id="36" dur="500" fill="hold">
                                          <p:stCondLst>
                                            <p:cond delay="0"/>
                                          </p:stCondLst>
                                        </p:cTn>
                                        <p:tgtEl>
                                          <p:spTgt spid="8"/>
                                        </p:tgtEl>
                                        <p:attrNameLst>
                                          <p:attrName>style.visibility</p:attrName>
                                        </p:attrNameLst>
                                      </p:cBhvr>
                                      <p:to>
                                        <p:strVal val="visible"/>
                                      </p:to>
                                    </p:set>
                                    <p:animEffect transition="in" filter="strips(downLeft)">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7" grpId="0"/>
      <p:bldP spid="10" grpId="0"/>
      <p:bldP spid="2" grpId="0"/>
      <p:bldP spid="4"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a:spLocks noChangeArrowheads="1"/>
          </p:cNvSpPr>
          <p:nvPr/>
        </p:nvSpPr>
        <p:spPr bwMode="auto">
          <a:xfrm>
            <a:off x="5344800" y="3467493"/>
            <a:ext cx="1606550" cy="583565"/>
          </a:xfrm>
          <a:prstGeom prst="rect">
            <a:avLst/>
          </a:prstGeom>
          <a:noFill/>
          <a:ln>
            <a:noFill/>
          </a:ln>
        </p:spPr>
        <p:txBody>
          <a:bodyPr wrap="none" anchor="ctr">
            <a:spAutoFit/>
          </a:bodyPr>
          <a:lstStyle/>
          <a:p>
            <a:pPr algn="r"/>
            <a:r>
              <a:rPr lang="en-US" altLang="zh-CN" sz="3200" dirty="0" smtClean="0">
                <a:solidFill>
                  <a:schemeClr val="accent1"/>
                </a:solidFill>
                <a:latin typeface="Arial" panose="020B0604020202020204" pitchFamily="34" charset="0"/>
                <a:ea typeface="微软雅黑" panose="020B0503020204020204" charset="-122"/>
                <a:sym typeface="Arial" panose="020B0604020202020204" pitchFamily="34" charset="0"/>
              </a:rPr>
              <a:t>Hadoop</a:t>
            </a:r>
            <a:endParaRPr lang="zh-CN" altLang="en-US" sz="3200" dirty="0" smtClean="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4" name="直接连接符 11"/>
          <p:cNvSpPr>
            <a:spLocks noChangeShapeType="1"/>
          </p:cNvSpPr>
          <p:nvPr/>
        </p:nvSpPr>
        <p:spPr bwMode="auto">
          <a:xfrm>
            <a:off x="1731937" y="2804448"/>
            <a:ext cx="5219413" cy="1588"/>
          </a:xfrm>
          <a:prstGeom prst="line">
            <a:avLst/>
          </a:prstGeom>
          <a:noFill/>
          <a:ln w="6350" cap="flat" cmpd="sng">
            <a:solidFill>
              <a:schemeClr val="accent1"/>
            </a:solidFill>
            <a:bevel/>
          </a:ln>
        </p:spPr>
        <p:txBody>
          <a:bodyPr/>
          <a:lstStyle/>
          <a:p>
            <a:endParaRPr lang="zh-CN" altLang="en-US" sz="1895">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5" name="Text Box 3"/>
          <p:cNvSpPr>
            <a:spLocks noChangeArrowheads="1"/>
          </p:cNvSpPr>
          <p:nvPr/>
        </p:nvSpPr>
        <p:spPr bwMode="auto">
          <a:xfrm>
            <a:off x="7037884" y="1915462"/>
            <a:ext cx="2848610" cy="2994660"/>
          </a:xfrm>
          <a:prstGeom prst="rect">
            <a:avLst/>
          </a:prstGeom>
          <a:noFill/>
          <a:ln>
            <a:noFill/>
          </a:ln>
        </p:spPr>
        <p:txBody>
          <a:bodyPr wrap="none" anchor="ctr">
            <a:spAutoFit/>
          </a:bodyPr>
          <a:lstStyle/>
          <a:p>
            <a:r>
              <a:rPr lang="en-US" sz="18870" dirty="0" smtClean="0">
                <a:solidFill>
                  <a:schemeClr val="accent1"/>
                </a:solidFill>
                <a:latin typeface="Arial" panose="020B0604020202020204" pitchFamily="34" charset="0"/>
                <a:ea typeface="微软雅黑" panose="020B0503020204020204" charset="-122"/>
                <a:sym typeface="Arial" panose="020B0604020202020204" pitchFamily="34" charset="0"/>
              </a:rPr>
              <a:t>03</a:t>
            </a:r>
            <a:endParaRPr lang="zh-CN" altLang="en-US" sz="1887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by="(-#ppt_w*2)" calcmode="lin" valueType="num">
                                      <p:cBhvr rctx="PPT">
                                        <p:cTn id="11" dur="500" autoRev="1" fill="hold">
                                          <p:stCondLst>
                                            <p:cond delay="0"/>
                                          </p:stCondLst>
                                        </p:cTn>
                                        <p:tgtEl>
                                          <p:spTgt spid="2"/>
                                        </p:tgtEl>
                                        <p:attrNameLst>
                                          <p:attrName>ppt_w</p:attrName>
                                        </p:attrNameLst>
                                      </p:cBhvr>
                                    </p:anim>
                                    <p:anim by="(#ppt_w*0.50)" calcmode="lin" valueType="num">
                                      <p:cBhvr>
                                        <p:cTn id="12" dur="500" decel="50000" autoRev="1" fill="hold">
                                          <p:stCondLst>
                                            <p:cond delay="0"/>
                                          </p:stCondLst>
                                        </p:cTn>
                                        <p:tgtEl>
                                          <p:spTgt spid="2"/>
                                        </p:tgtEl>
                                        <p:attrNameLst>
                                          <p:attrName>ppt_x</p:attrName>
                                        </p:attrNameLst>
                                      </p:cBhvr>
                                    </p:anim>
                                    <p:anim from="(-#ppt_h/2)" to="(#ppt_y)" calcmode="lin" valueType="num">
                                      <p:cBhvr>
                                        <p:cTn id="13" dur="1000" fill="hold">
                                          <p:stCondLst>
                                            <p:cond delay="0"/>
                                          </p:stCondLst>
                                        </p:cTn>
                                        <p:tgtEl>
                                          <p:spTgt spid="2"/>
                                        </p:tgtEl>
                                        <p:attrNameLst>
                                          <p:attrName>ppt_y</p:attrName>
                                        </p:attrNameLst>
                                      </p:cBhvr>
                                    </p:anim>
                                    <p:animRot by="21600000">
                                      <p:cBhvr>
                                        <p:cTn id="14" dur="1000" fill="hold">
                                          <p:stCondLst>
                                            <p:cond delay="0"/>
                                          </p:stCondLst>
                                        </p:cTn>
                                        <p:tgtEl>
                                          <p:spTgt spid="2"/>
                                        </p:tgtEl>
                                        <p:attrNameLst>
                                          <p:attrName>r</p:attrName>
                                        </p:attrNameLst>
                                      </p:cBhvr>
                                    </p:animRot>
                                  </p:childTnLst>
                                </p:cTn>
                              </p:par>
                            </p:childTnLst>
                          </p:cTn>
                        </p:par>
                        <p:par>
                          <p:cTn id="15" fill="hold">
                            <p:stCondLst>
                              <p:cond delay="1500"/>
                            </p:stCondLst>
                            <p:childTnLst>
                              <p:par>
                                <p:cTn id="16" presetID="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ldLvl="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773" y="65405"/>
            <a:ext cx="7988087" cy="766158"/>
          </a:xfrm>
        </p:spPr>
        <p:txBody>
          <a:bodyPr>
            <a:normAutofit/>
          </a:bodyPr>
          <a:lstStyle/>
          <a:p>
            <a:r>
              <a:rPr lang="en-US" altLang="zh-CN" dirty="0" smtClean="0">
                <a:latin typeface="Arial" panose="020B0604020202020204" pitchFamily="34" charset="0"/>
                <a:cs typeface="+mn-ea"/>
                <a:sym typeface="Arial" panose="020B0604020202020204" pitchFamily="34" charset="0"/>
              </a:rPr>
              <a:t>Hadoop</a:t>
            </a:r>
            <a:r>
              <a:rPr lang="zh-CN" altLang="en-US" dirty="0" smtClean="0">
                <a:latin typeface="Arial" panose="020B0604020202020204" pitchFamily="34" charset="0"/>
                <a:cs typeface="+mn-ea"/>
                <a:sym typeface="Arial" panose="020B0604020202020204" pitchFamily="34" charset="0"/>
              </a:rPr>
              <a:t>三大核心模块</a:t>
            </a:r>
            <a:endParaRPr lang="zh-CN" altLang="en-US" dirty="0" smtClean="0">
              <a:latin typeface="Arial" panose="020B0604020202020204" pitchFamily="34" charset="0"/>
              <a:cs typeface="+mn-ea"/>
              <a:sym typeface="Arial" panose="020B0604020202020204" pitchFamily="34" charset="0"/>
            </a:endParaRPr>
          </a:p>
        </p:txBody>
      </p:sp>
      <p:sp>
        <p:nvSpPr>
          <p:cNvPr id="2" name="Text Placeholder 5"/>
          <p:cNvSpPr>
            <a:spLocks noGrp="1"/>
          </p:cNvSpPr>
          <p:nvPr/>
        </p:nvSpPr>
        <p:spPr>
          <a:xfrm>
            <a:off x="586740" y="3090307"/>
            <a:ext cx="11018520" cy="67691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en-US" altLang="zh-CN" sz="2000" b="1">
                <a:ea typeface="宋体" panose="02010600030101010101" pitchFamily="2" charset="-122"/>
              </a:rPr>
              <a:t>Yarn</a:t>
            </a:r>
            <a:endParaRPr lang="zh-CN" altLang="en-US" sz="2000" b="1">
              <a:ea typeface="宋体" panose="02010600030101010101" pitchFamily="2" charset="-122"/>
            </a:endParaRPr>
          </a:p>
          <a:p>
            <a:pPr marL="0" indent="0">
              <a:buNone/>
            </a:pPr>
            <a:r>
              <a:rPr lang="zh-CN" altLang="en-US" sz="2000">
                <a:ea typeface="宋体" panose="02010600030101010101" pitchFamily="2" charset="-122"/>
              </a:rPr>
              <a:t>资源管理调度器，维护工作运行以及资源分配。</a:t>
            </a:r>
            <a:endParaRPr lang="zh-CN" altLang="en-US" sz="2000">
              <a:ea typeface="宋体" panose="02010600030101010101" pitchFamily="2" charset="-122"/>
            </a:endParaRPr>
          </a:p>
        </p:txBody>
      </p:sp>
      <p:sp>
        <p:nvSpPr>
          <p:cNvPr id="5" name="Text Placeholder 5"/>
          <p:cNvSpPr>
            <a:spLocks noGrp="1"/>
          </p:cNvSpPr>
          <p:nvPr/>
        </p:nvSpPr>
        <p:spPr>
          <a:xfrm>
            <a:off x="586740" y="1095137"/>
            <a:ext cx="11018520" cy="1600200"/>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zh-CN" altLang="en-US" sz="2000" b="1">
                <a:ea typeface="宋体" panose="02010600030101010101" pitchFamily="2" charset="-122"/>
              </a:rPr>
              <a:t>H</a:t>
            </a:r>
            <a:r>
              <a:rPr lang="en-US" altLang="zh-CN" sz="2000" b="1">
                <a:ea typeface="宋体" panose="02010600030101010101" pitchFamily="2" charset="-122"/>
              </a:rPr>
              <a:t>DFS</a:t>
            </a:r>
            <a:endParaRPr lang="en-US" altLang="zh-CN" sz="2000" b="1">
              <a:ea typeface="宋体" panose="02010600030101010101" pitchFamily="2" charset="-122"/>
            </a:endParaRPr>
          </a:p>
          <a:p>
            <a:pPr marL="0" indent="0">
              <a:buNone/>
            </a:pPr>
            <a:r>
              <a:rPr lang="zh-CN" altLang="en-US" sz="2000">
                <a:ea typeface="宋体" panose="02010600030101010101" pitchFamily="2" charset="-122"/>
              </a:rPr>
              <a:t>实现了一个分布式文件系统（Hadoop Distributed File System），简称HDFS。HDFS有高容错性的特点，并且设计用来部署在低廉的（low-cost）硬件上；而且它提供高吞吐量（high throughput）来访问应用程序的数据，适合那些有着超大数据集（large data set）的应用程序。HDFS放宽了（relax）POSIX的要求，可以以流的形式访问（streaming access）文件系统中的数据</a:t>
            </a:r>
            <a:r>
              <a:rPr lang="zh-CN" altLang="en-US" sz="2000" b="1">
                <a:ea typeface="宋体" panose="02010600030101010101" pitchFamily="2" charset="-122"/>
              </a:rPr>
              <a:t>。</a:t>
            </a:r>
            <a:endParaRPr lang="zh-CN" altLang="en-US" sz="2000">
              <a:ea typeface="宋体" panose="02010600030101010101" pitchFamily="2" charset="-122"/>
            </a:endParaRPr>
          </a:p>
        </p:txBody>
      </p:sp>
      <p:sp>
        <p:nvSpPr>
          <p:cNvPr id="7" name="Text Placeholder 5"/>
          <p:cNvSpPr>
            <a:spLocks noGrp="1"/>
          </p:cNvSpPr>
          <p:nvPr/>
        </p:nvSpPr>
        <p:spPr>
          <a:xfrm>
            <a:off x="586740" y="4317127"/>
            <a:ext cx="11018520" cy="1292225"/>
          </a:xfrm>
          <a:prstGeom prst="rect">
            <a:avLst/>
          </a:prstGeom>
        </p:spPr>
        <p:txBody>
          <a:bodyPr vert="horz" wrap="square" lIns="0" tIns="0" rIns="0" bIns="0" rtlCol="0">
            <a:spAutoFit/>
          </a:bodyPr>
          <a:lstStyle>
            <a:lvl1pPr marL="2286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rgbClr val="1A1A1A"/>
                    </a:gs>
                    <a:gs pos="100000">
                      <a:srgbClr val="1A1A1A"/>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rgbClr val="1A1A1A"/>
                    </a:gs>
                    <a:gs pos="100000">
                      <a:srgbClr val="1A1A1A"/>
                    </a:gs>
                  </a:gsLst>
                  <a:lin ang="5400000" scaled="0"/>
                </a:gradFill>
                <a:latin typeface="Segoe UI" panose="020B0502040204020203" pitchFamily="34" charset="0"/>
                <a:ea typeface="+mn-ea"/>
                <a:cs typeface="+mn-ea"/>
              </a:defRPr>
            </a:lvl2pPr>
            <a:lvl3pPr marL="657225" marR="0" indent="-20002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rgbClr val="1A1A1A"/>
                    </a:gs>
                    <a:gs pos="100000">
                      <a:srgbClr val="1A1A1A"/>
                    </a:gs>
                  </a:gsLst>
                  <a:lin ang="5400000" scaled="0"/>
                </a:gradFill>
                <a:latin typeface="Segoe UI" panose="020B0502040204020203" pitchFamily="34" charset="0"/>
                <a:ea typeface="+mn-ea"/>
                <a:cs typeface="+mn-ea"/>
              </a:defRPr>
            </a:lvl3pPr>
            <a:lvl4pPr marL="843280" marR="0" indent="-1809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4pPr>
            <a:lvl5pPr marL="1024255" marR="0" indent="-168275" algn="l" defTabSz="932180"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rgbClr val="1A1A1A"/>
                    </a:gs>
                    <a:gs pos="100000">
                      <a:srgbClr val="1A1A1A"/>
                    </a:gs>
                  </a:gsLst>
                  <a:lin ang="5400000" scaled="0"/>
                </a:gradFill>
                <a:latin typeface="Segoe UI" panose="020B0502040204020203" pitchFamily="34" charset="0"/>
                <a:ea typeface="+mn-ea"/>
                <a:cs typeface="+mn-ea"/>
              </a:defRPr>
            </a:lvl5pPr>
            <a:lvl6pPr marL="256476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6pPr>
            <a:lvl7pPr marL="303149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7pPr>
            <a:lvl8pPr marL="3497580"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8pPr>
            <a:lvl9pPr marL="3964305" indent="-233045" algn="l" defTabSz="932180" rtl="0" eaLnBrk="1" latinLnBrk="0" hangingPunct="1">
              <a:spcBef>
                <a:spcPct val="20000"/>
              </a:spcBef>
              <a:buFont typeface="Arial" panose="020B0604020202020204" pitchFamily="34" charset="0"/>
              <a:buChar char="•"/>
              <a:defRPr sz="2000" kern="1200">
                <a:solidFill>
                  <a:srgbClr val="1A1A1A"/>
                </a:solidFill>
                <a:latin typeface="Segoe UI" panose="020B0502040204020203" pitchFamily="34" charset="0"/>
                <a:ea typeface="+mn-ea"/>
                <a:cs typeface="+mn-ea"/>
              </a:defRPr>
            </a:lvl9pPr>
          </a:lstStyle>
          <a:p>
            <a:r>
              <a:rPr lang="en-US" altLang="zh-CN" sz="2000" b="1">
                <a:ea typeface="宋体" panose="02010600030101010101" pitchFamily="2" charset="-122"/>
              </a:rPr>
              <a:t>MapReduce</a:t>
            </a:r>
            <a:endParaRPr lang="zh-CN" altLang="en-US" sz="2000" b="1">
              <a:ea typeface="宋体" panose="02010600030101010101" pitchFamily="2" charset="-122"/>
            </a:endParaRPr>
          </a:p>
          <a:p>
            <a:pPr marL="0" indent="0">
              <a:buNone/>
            </a:pPr>
            <a:r>
              <a:rPr lang="zh-CN" altLang="en-US" sz="2000">
                <a:ea typeface="宋体" panose="02010600030101010101" pitchFamily="2" charset="-122"/>
              </a:rPr>
              <a:t>Mapreduce是一个分布式运算程序的编程框架，是用户开发“基于hadoop的数据分析应用”的核心框架，核心功能是将用户编写的业务逻辑代码和自带默认组件整合成一个完整的分布式运算程序，并发运行在一个hadoop集群上。</a:t>
            </a:r>
            <a:endParaRPr lang="zh-CN" altLang="en-US" sz="20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strips(down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000" fill="hold">
                                          <p:stCondLst>
                                            <p:cond delay="0"/>
                                          </p:stCondLst>
                                        </p:cTn>
                                        <p:tgtEl>
                                          <p:spTgt spid="2"/>
                                        </p:tgtEl>
                                        <p:attrNameLst>
                                          <p:attrName>style.visibility</p:attrName>
                                        </p:attrNameLst>
                                      </p:cBhvr>
                                      <p:to>
                                        <p:strVal val="visible"/>
                                      </p:to>
                                    </p:set>
                                    <p:animEffect transition="in" filter="strips(downLeft)">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000" fill="hold">
                                          <p:stCondLst>
                                            <p:cond delay="0"/>
                                          </p:stCondLst>
                                        </p:cTn>
                                        <p:tgtEl>
                                          <p:spTgt spid="7"/>
                                        </p:tgtEl>
                                        <p:attrNameLst>
                                          <p:attrName>style.visibility</p:attrName>
                                        </p:attrNameLst>
                                      </p:cBhvr>
                                      <p:to>
                                        <p:strVal val="visible"/>
                                      </p:to>
                                    </p:set>
                                    <p:animEffect transition="in" filter="strips(downLeft)">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ARK GRAY TEMPLATE">
  <a:themeElements>
    <a:clrScheme name="BT - Blue on Dark Gray">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algn="l" defTabSz="932180" fontAlgn="base">
          <a:spcBef>
            <a:spcPct val="0"/>
          </a:spcBef>
          <a:spcAft>
            <a:spcPct val="0"/>
          </a:spcAft>
          <a:defRPr sz="20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自定义 147">
      <a:dk1>
        <a:sysClr val="windowText" lastClr="000000"/>
      </a:dk1>
      <a:lt1>
        <a:sysClr val="window" lastClr="FFFFFF"/>
      </a:lt1>
      <a:dk2>
        <a:srgbClr val="44546A"/>
      </a:dk2>
      <a:lt2>
        <a:srgbClr val="E7E6E6"/>
      </a:lt2>
      <a:accent1>
        <a:srgbClr val="3B5C94"/>
      </a:accent1>
      <a:accent2>
        <a:srgbClr val="D8D8D8"/>
      </a:accent2>
      <a:accent3>
        <a:srgbClr val="3B5C94"/>
      </a:accent3>
      <a:accent4>
        <a:srgbClr val="D8D8D8"/>
      </a:accent4>
      <a:accent5>
        <a:srgbClr val="3B5C94"/>
      </a:accent5>
      <a:accent6>
        <a:srgbClr val="D8D8D8"/>
      </a:accent6>
      <a:hlink>
        <a:srgbClr val="3B5C94"/>
      </a:hlink>
      <a:folHlink>
        <a:srgbClr val="D8D8D8"/>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3548</Words>
  <Application>WPS 演示</Application>
  <PresentationFormat>宽屏</PresentationFormat>
  <Paragraphs>255</Paragraphs>
  <Slides>29</Slides>
  <Notes>0</Notes>
  <HiddenSlides>0</HiddenSlides>
  <MMClips>0</MMClips>
  <ScaleCrop>false</ScaleCrop>
  <HeadingPairs>
    <vt:vector size="8" baseType="variant">
      <vt:variant>
        <vt:lpstr>已用的字体</vt:lpstr>
      </vt:variant>
      <vt:variant>
        <vt:i4>11</vt:i4>
      </vt:variant>
      <vt:variant>
        <vt:lpstr>主题</vt:lpstr>
      </vt:variant>
      <vt:variant>
        <vt:i4>7</vt:i4>
      </vt:variant>
      <vt:variant>
        <vt:lpstr>嵌入 OLE 服务器</vt:lpstr>
      </vt:variant>
      <vt:variant>
        <vt:i4>7</vt:i4>
      </vt:variant>
      <vt:variant>
        <vt:lpstr>幻灯片标题</vt:lpstr>
      </vt:variant>
      <vt:variant>
        <vt:i4>29</vt:i4>
      </vt:variant>
    </vt:vector>
  </HeadingPairs>
  <TitlesOfParts>
    <vt:vector size="54" baseType="lpstr">
      <vt:lpstr>Arial</vt:lpstr>
      <vt:lpstr>宋体</vt:lpstr>
      <vt:lpstr>Wingdings</vt:lpstr>
      <vt:lpstr>Segoe UI Semilight</vt:lpstr>
      <vt:lpstr>Segoe UI</vt:lpstr>
      <vt:lpstr>Consolas</vt:lpstr>
      <vt:lpstr>微软雅黑</vt:lpstr>
      <vt:lpstr>Calibri Light</vt:lpstr>
      <vt:lpstr>Calibri</vt:lpstr>
      <vt:lpstr>Arial Unicode MS</vt:lpstr>
      <vt:lpstr>Segoe UI Semibold</vt:lpstr>
      <vt:lpstr>Office 主题</vt:lpstr>
      <vt:lpstr>Dynamics 365</vt:lpstr>
      <vt:lpstr>DARK GRAY TEMPLATE</vt:lpstr>
      <vt:lpstr>自定义设计方案</vt:lpstr>
      <vt:lpstr>1_Dynamics 365</vt:lpstr>
      <vt:lpstr>WHITE TEMPLATE</vt:lpstr>
      <vt:lpstr>Office Theme</vt:lpstr>
      <vt:lpstr>Equation.KSEE3</vt:lpstr>
      <vt:lpstr>Equation.KSEE3</vt:lpstr>
      <vt:lpstr>Equation.KSEE3</vt:lpstr>
      <vt:lpstr>Equation.KSEE3</vt:lpstr>
      <vt:lpstr>Equation.KSEE3</vt:lpstr>
      <vt:lpstr>Equation.KSEE3</vt:lpstr>
      <vt:lpstr>Equation.KSEE3</vt:lpstr>
      <vt:lpstr>大数据&amp;机器学习算法</vt:lpstr>
      <vt:lpstr>PowerPoint 演示文稿</vt:lpstr>
      <vt:lpstr>基本概念</vt:lpstr>
      <vt:lpstr>大数据的特点</vt:lpstr>
      <vt:lpstr>应用领域</vt:lpstr>
      <vt:lpstr>PowerPoint 演示文稿</vt:lpstr>
      <vt:lpstr>大数定律</vt:lpstr>
      <vt:lpstr>PowerPoint 演示文稿</vt:lpstr>
      <vt:lpstr>Hadoop三大核心模块</vt:lpstr>
      <vt:lpstr>Hadoop组件图</vt:lpstr>
      <vt:lpstr>Hadoop MapReduce理念</vt:lpstr>
      <vt:lpstr>PowerPoint 演示文稿</vt:lpstr>
      <vt:lpstr>PowerPoint 演示文稿</vt:lpstr>
      <vt:lpstr>信息熵</vt:lpstr>
      <vt:lpstr>信息的作用</vt:lpstr>
      <vt:lpstr>关联信息（相似度）</vt:lpstr>
      <vt:lpstr>PowerPoint 演示文稿</vt:lpstr>
      <vt:lpstr>相似度简介</vt:lpstr>
      <vt:lpstr>杰卡德系数</vt:lpstr>
      <vt:lpstr>PowerPoint 演示文稿</vt:lpstr>
      <vt:lpstr>论文查重案例解析</vt:lpstr>
      <vt:lpstr>余弦相似度</vt:lpstr>
      <vt:lpstr>皮尔逊相似度</vt:lpstr>
      <vt:lpstr>PowerPoint 演示文稿</vt:lpstr>
      <vt:lpstr>PowerPoint 演示文稿</vt:lpstr>
      <vt:lpstr>情感分析</vt:lpstr>
      <vt:lpstr>情感分析过程</vt:lpstr>
      <vt:lpstr>总结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赵义</dc:creator>
  <cp:lastModifiedBy>the garden of sinners</cp:lastModifiedBy>
  <cp:revision>266</cp:revision>
  <dcterms:created xsi:type="dcterms:W3CDTF">2019-01-16T06:07:00Z</dcterms:created>
  <dcterms:modified xsi:type="dcterms:W3CDTF">2019-01-23T09:11:57Z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2052-11.1.0.8013</vt:lpwstr>
  </property>
</Properties>
</file>